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13208000" cy="9906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既定のセクション" id="{022AEA62-683A-4420-9B61-096A48E47971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21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0" d="100"/>
          <a:sy n="60" d="100"/>
        </p:scale>
        <p:origin x="3274" y="3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FFD633DA-CAB8-7B92-7153-4EF8709A5BE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06A6F4-48CB-4C82-84A5-9FF69A43A0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0715D5-3EB5-4D67-B94F-B657074CEF69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1508EE5E-41D1-DA6B-90A9-4C7D8D222AF3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71BBD18-7A1F-A9F1-9DA9-A22965F134E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CD5B70-5380-4ABA-9AA7-59D59D87E21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84531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9DDE34-3482-4E42-BE06-BA61EAF1CE4F}" type="datetimeFigureOut">
              <a:rPr kumimoji="1" lang="ja-JP" altLang="en-US" smtClean="0"/>
              <a:t>2024/11/12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78861E-6D46-4150-AA11-B80D8F8DDED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8629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78861E-6D46-4150-AA11-B80D8F8DDEDE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178448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753508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sv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" name="図 29" descr="ダイアグラム&#10;&#10;自動的に生成された説明">
            <a:extLst>
              <a:ext uri="{FF2B5EF4-FFF2-40B4-BE49-F238E27FC236}">
                <a16:creationId xmlns:a16="http://schemas.microsoft.com/office/drawing/2014/main" id="{264E752B-5211-205D-4F0F-08ED1A81EA8C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933" y="2442798"/>
            <a:ext cx="13085771" cy="7199922"/>
          </a:xfrm>
          <a:prstGeom prst="rect">
            <a:avLst/>
          </a:prstGeom>
        </p:spPr>
      </p:pic>
      <p:sp>
        <p:nvSpPr>
          <p:cNvPr id="4" name="フリーフォーム: 図形 3">
            <a:extLst>
              <a:ext uri="{FF2B5EF4-FFF2-40B4-BE49-F238E27FC236}">
                <a16:creationId xmlns:a16="http://schemas.microsoft.com/office/drawing/2014/main" id="{2336711B-8476-A5DA-8998-A67254597318}"/>
              </a:ext>
            </a:extLst>
          </p:cNvPr>
          <p:cNvSpPr/>
          <p:nvPr/>
        </p:nvSpPr>
        <p:spPr>
          <a:xfrm>
            <a:off x="10809" y="426754"/>
            <a:ext cx="1374895" cy="1107729"/>
          </a:xfrm>
          <a:custGeom>
            <a:avLst/>
            <a:gdLst>
              <a:gd name="connsiteX0" fmla="*/ 0 w 1374895"/>
              <a:gd name="connsiteY0" fmla="*/ 0 h 1107729"/>
              <a:gd name="connsiteX1" fmla="*/ 1374896 w 1374895"/>
              <a:gd name="connsiteY1" fmla="*/ 0 h 1107729"/>
              <a:gd name="connsiteX2" fmla="*/ 1374896 w 1374895"/>
              <a:gd name="connsiteY2" fmla="*/ 1107729 h 1107729"/>
              <a:gd name="connsiteX3" fmla="*/ 0 w 1374895"/>
              <a:gd name="connsiteY3" fmla="*/ 1107729 h 11077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374895" h="1107729">
                <a:moveTo>
                  <a:pt x="0" y="0"/>
                </a:moveTo>
                <a:lnTo>
                  <a:pt x="1374896" y="0"/>
                </a:lnTo>
                <a:lnTo>
                  <a:pt x="1374896" y="1107729"/>
                </a:lnTo>
                <a:lnTo>
                  <a:pt x="0" y="1107729"/>
                </a:lnTo>
                <a:close/>
              </a:path>
            </a:pathLst>
          </a:custGeom>
          <a:solidFill>
            <a:srgbClr val="666666"/>
          </a:solidFill>
          <a:ln w="12583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73E1824E-D370-A9BD-3330-60E6A9B055F1}"/>
              </a:ext>
            </a:extLst>
          </p:cNvPr>
          <p:cNvSpPr txBox="1"/>
          <p:nvPr/>
        </p:nvSpPr>
        <p:spPr>
          <a:xfrm>
            <a:off x="188014" y="551197"/>
            <a:ext cx="1008609" cy="9387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55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3</a:t>
            </a:r>
            <a:r>
              <a:rPr lang="ja-JP" altLang="en-US" sz="5500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F</a:t>
            </a:r>
          </a:p>
        </p:txBody>
      </p:sp>
      <p:sp>
        <p:nvSpPr>
          <p:cNvPr id="12" name="フリーフォーム: 図形 11">
            <a:extLst>
              <a:ext uri="{FF2B5EF4-FFF2-40B4-BE49-F238E27FC236}">
                <a16:creationId xmlns:a16="http://schemas.microsoft.com/office/drawing/2014/main" id="{64C3A698-8505-864C-8D81-EE481CF117E6}"/>
              </a:ext>
            </a:extLst>
          </p:cNvPr>
          <p:cNvSpPr/>
          <p:nvPr/>
        </p:nvSpPr>
        <p:spPr>
          <a:xfrm>
            <a:off x="820901" y="2384392"/>
            <a:ext cx="1246749" cy="528310"/>
          </a:xfrm>
          <a:custGeom>
            <a:avLst/>
            <a:gdLst>
              <a:gd name="connsiteX0" fmla="*/ 1180702 w 1246749"/>
              <a:gd name="connsiteY0" fmla="*/ 0 h 528310"/>
              <a:gd name="connsiteX1" fmla="*/ 1246750 w 1246749"/>
              <a:gd name="connsiteY1" fmla="*/ 66048 h 528310"/>
              <a:gd name="connsiteX2" fmla="*/ 1246750 w 1246749"/>
              <a:gd name="connsiteY2" fmla="*/ 462263 h 528310"/>
              <a:gd name="connsiteX3" fmla="*/ 1180702 w 1246749"/>
              <a:gd name="connsiteY3" fmla="*/ 528311 h 528310"/>
              <a:gd name="connsiteX4" fmla="*/ 66048 w 1246749"/>
              <a:gd name="connsiteY4" fmla="*/ 528311 h 528310"/>
              <a:gd name="connsiteX5" fmla="*/ 0 w 1246749"/>
              <a:gd name="connsiteY5" fmla="*/ 462263 h 528310"/>
              <a:gd name="connsiteX6" fmla="*/ 0 w 1246749"/>
              <a:gd name="connsiteY6" fmla="*/ 66048 h 528310"/>
              <a:gd name="connsiteX7" fmla="*/ 66048 w 1246749"/>
              <a:gd name="connsiteY7" fmla="*/ 0 h 528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6749" h="528310">
                <a:moveTo>
                  <a:pt x="1180702" y="0"/>
                </a:moveTo>
                <a:cubicBezTo>
                  <a:pt x="1217179" y="0"/>
                  <a:pt x="1246750" y="29571"/>
                  <a:pt x="1246750" y="66048"/>
                </a:cubicBezTo>
                <a:lnTo>
                  <a:pt x="1246750" y="462263"/>
                </a:lnTo>
                <a:cubicBezTo>
                  <a:pt x="1246750" y="498740"/>
                  <a:pt x="1217179" y="528311"/>
                  <a:pt x="1180702" y="528311"/>
                </a:cubicBezTo>
                <a:lnTo>
                  <a:pt x="66048" y="528311"/>
                </a:lnTo>
                <a:cubicBezTo>
                  <a:pt x="29571" y="528311"/>
                  <a:pt x="0" y="498740"/>
                  <a:pt x="0" y="462263"/>
                </a:cubicBezTo>
                <a:lnTo>
                  <a:pt x="0" y="66048"/>
                </a:lnTo>
                <a:cubicBezTo>
                  <a:pt x="0" y="29571"/>
                  <a:pt x="29571" y="0"/>
                  <a:pt x="66048" y="0"/>
                </a:cubicBezTo>
                <a:close/>
              </a:path>
            </a:pathLst>
          </a:custGeom>
          <a:solidFill>
            <a:srgbClr val="727171">
              <a:alpha val="70000"/>
            </a:srgbClr>
          </a:solidFill>
          <a:ln w="23283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80529865-D768-E885-FD06-A48D0C9F6D19}"/>
              </a:ext>
            </a:extLst>
          </p:cNvPr>
          <p:cNvSpPr txBox="1"/>
          <p:nvPr/>
        </p:nvSpPr>
        <p:spPr>
          <a:xfrm>
            <a:off x="1071823" y="2381250"/>
            <a:ext cx="814647" cy="54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2935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301</a:t>
            </a:r>
            <a:endParaRPr lang="ja-JP" altLang="en-US" sz="2935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14" name="フリーフォーム: 図形 13">
            <a:extLst>
              <a:ext uri="{FF2B5EF4-FFF2-40B4-BE49-F238E27FC236}">
                <a16:creationId xmlns:a16="http://schemas.microsoft.com/office/drawing/2014/main" id="{F2544D8E-1105-0B85-A915-F3AC13C59EEC}"/>
              </a:ext>
            </a:extLst>
          </p:cNvPr>
          <p:cNvSpPr/>
          <p:nvPr userDrawn="1"/>
        </p:nvSpPr>
        <p:spPr>
          <a:xfrm>
            <a:off x="7199378" y="2396935"/>
            <a:ext cx="1246749" cy="528310"/>
          </a:xfrm>
          <a:custGeom>
            <a:avLst/>
            <a:gdLst>
              <a:gd name="connsiteX0" fmla="*/ 1180702 w 1246749"/>
              <a:gd name="connsiteY0" fmla="*/ 0 h 528310"/>
              <a:gd name="connsiteX1" fmla="*/ 1246750 w 1246749"/>
              <a:gd name="connsiteY1" fmla="*/ 66048 h 528310"/>
              <a:gd name="connsiteX2" fmla="*/ 1246750 w 1246749"/>
              <a:gd name="connsiteY2" fmla="*/ 462263 h 528310"/>
              <a:gd name="connsiteX3" fmla="*/ 1180702 w 1246749"/>
              <a:gd name="connsiteY3" fmla="*/ 528311 h 528310"/>
              <a:gd name="connsiteX4" fmla="*/ 66048 w 1246749"/>
              <a:gd name="connsiteY4" fmla="*/ 528311 h 528310"/>
              <a:gd name="connsiteX5" fmla="*/ 0 w 1246749"/>
              <a:gd name="connsiteY5" fmla="*/ 462263 h 528310"/>
              <a:gd name="connsiteX6" fmla="*/ 0 w 1246749"/>
              <a:gd name="connsiteY6" fmla="*/ 66048 h 528310"/>
              <a:gd name="connsiteX7" fmla="*/ 66048 w 1246749"/>
              <a:gd name="connsiteY7" fmla="*/ 0 h 528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6749" h="528310">
                <a:moveTo>
                  <a:pt x="1180702" y="0"/>
                </a:moveTo>
                <a:cubicBezTo>
                  <a:pt x="1217179" y="0"/>
                  <a:pt x="1246750" y="29571"/>
                  <a:pt x="1246750" y="66048"/>
                </a:cubicBezTo>
                <a:lnTo>
                  <a:pt x="1246750" y="462263"/>
                </a:lnTo>
                <a:cubicBezTo>
                  <a:pt x="1246750" y="498740"/>
                  <a:pt x="1217179" y="528311"/>
                  <a:pt x="1180702" y="528311"/>
                </a:cubicBezTo>
                <a:lnTo>
                  <a:pt x="66048" y="528311"/>
                </a:lnTo>
                <a:cubicBezTo>
                  <a:pt x="29571" y="528311"/>
                  <a:pt x="0" y="498740"/>
                  <a:pt x="0" y="462263"/>
                </a:cubicBezTo>
                <a:lnTo>
                  <a:pt x="0" y="66048"/>
                </a:lnTo>
                <a:cubicBezTo>
                  <a:pt x="0" y="29571"/>
                  <a:pt x="29571" y="0"/>
                  <a:pt x="66048" y="0"/>
                </a:cubicBezTo>
                <a:close/>
              </a:path>
            </a:pathLst>
          </a:custGeom>
          <a:solidFill>
            <a:srgbClr val="727171">
              <a:alpha val="70000"/>
            </a:srgbClr>
          </a:solidFill>
          <a:ln w="23283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B336B5F6-A4AA-EC15-0FFD-8CD092028D0D}"/>
              </a:ext>
            </a:extLst>
          </p:cNvPr>
          <p:cNvSpPr txBox="1"/>
          <p:nvPr userDrawn="1"/>
        </p:nvSpPr>
        <p:spPr>
          <a:xfrm>
            <a:off x="7417280" y="2393793"/>
            <a:ext cx="814647" cy="54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2935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302</a:t>
            </a:r>
            <a:endParaRPr lang="ja-JP" altLang="en-US" sz="2935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16" name="フリーフォーム: 図形 15">
            <a:extLst>
              <a:ext uri="{FF2B5EF4-FFF2-40B4-BE49-F238E27FC236}">
                <a16:creationId xmlns:a16="http://schemas.microsoft.com/office/drawing/2014/main" id="{91505C04-A645-721C-A062-A538124988F8}"/>
              </a:ext>
            </a:extLst>
          </p:cNvPr>
          <p:cNvSpPr/>
          <p:nvPr userDrawn="1"/>
        </p:nvSpPr>
        <p:spPr>
          <a:xfrm>
            <a:off x="10760463" y="2371849"/>
            <a:ext cx="1246749" cy="528310"/>
          </a:xfrm>
          <a:custGeom>
            <a:avLst/>
            <a:gdLst>
              <a:gd name="connsiteX0" fmla="*/ 1180702 w 1246749"/>
              <a:gd name="connsiteY0" fmla="*/ 0 h 528310"/>
              <a:gd name="connsiteX1" fmla="*/ 1246750 w 1246749"/>
              <a:gd name="connsiteY1" fmla="*/ 66048 h 528310"/>
              <a:gd name="connsiteX2" fmla="*/ 1246750 w 1246749"/>
              <a:gd name="connsiteY2" fmla="*/ 462263 h 528310"/>
              <a:gd name="connsiteX3" fmla="*/ 1180702 w 1246749"/>
              <a:gd name="connsiteY3" fmla="*/ 528311 h 528310"/>
              <a:gd name="connsiteX4" fmla="*/ 66048 w 1246749"/>
              <a:gd name="connsiteY4" fmla="*/ 528311 h 528310"/>
              <a:gd name="connsiteX5" fmla="*/ 0 w 1246749"/>
              <a:gd name="connsiteY5" fmla="*/ 462263 h 528310"/>
              <a:gd name="connsiteX6" fmla="*/ 0 w 1246749"/>
              <a:gd name="connsiteY6" fmla="*/ 66048 h 528310"/>
              <a:gd name="connsiteX7" fmla="*/ 66048 w 1246749"/>
              <a:gd name="connsiteY7" fmla="*/ 0 h 528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6749" h="528310">
                <a:moveTo>
                  <a:pt x="1180702" y="0"/>
                </a:moveTo>
                <a:cubicBezTo>
                  <a:pt x="1217179" y="0"/>
                  <a:pt x="1246750" y="29571"/>
                  <a:pt x="1246750" y="66048"/>
                </a:cubicBezTo>
                <a:lnTo>
                  <a:pt x="1246750" y="462263"/>
                </a:lnTo>
                <a:cubicBezTo>
                  <a:pt x="1246750" y="498740"/>
                  <a:pt x="1217179" y="528311"/>
                  <a:pt x="1180702" y="528311"/>
                </a:cubicBezTo>
                <a:lnTo>
                  <a:pt x="66048" y="528311"/>
                </a:lnTo>
                <a:cubicBezTo>
                  <a:pt x="29571" y="528311"/>
                  <a:pt x="0" y="498740"/>
                  <a:pt x="0" y="462263"/>
                </a:cubicBezTo>
                <a:lnTo>
                  <a:pt x="0" y="66048"/>
                </a:lnTo>
                <a:cubicBezTo>
                  <a:pt x="0" y="29571"/>
                  <a:pt x="29571" y="0"/>
                  <a:pt x="66048" y="0"/>
                </a:cubicBezTo>
                <a:close/>
              </a:path>
            </a:pathLst>
          </a:custGeom>
          <a:solidFill>
            <a:srgbClr val="727171">
              <a:alpha val="70000"/>
            </a:srgbClr>
          </a:solidFill>
          <a:ln w="23283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6C549CD5-3EB7-23D2-9F9E-B81E7D1773BC}"/>
              </a:ext>
            </a:extLst>
          </p:cNvPr>
          <p:cNvSpPr txBox="1"/>
          <p:nvPr userDrawn="1"/>
        </p:nvSpPr>
        <p:spPr>
          <a:xfrm>
            <a:off x="11008845" y="2368707"/>
            <a:ext cx="814647" cy="54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2935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303</a:t>
            </a:r>
            <a:endParaRPr lang="ja-JP" altLang="en-US" sz="2935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18" name="フリーフォーム: 図形 17">
            <a:extLst>
              <a:ext uri="{FF2B5EF4-FFF2-40B4-BE49-F238E27FC236}">
                <a16:creationId xmlns:a16="http://schemas.microsoft.com/office/drawing/2014/main" id="{A4734709-81FF-FDCF-EFC3-5FE3ED9804F4}"/>
              </a:ext>
            </a:extLst>
          </p:cNvPr>
          <p:cNvSpPr/>
          <p:nvPr userDrawn="1"/>
        </p:nvSpPr>
        <p:spPr>
          <a:xfrm>
            <a:off x="10386912" y="9217149"/>
            <a:ext cx="1246749" cy="528310"/>
          </a:xfrm>
          <a:custGeom>
            <a:avLst/>
            <a:gdLst>
              <a:gd name="connsiteX0" fmla="*/ 1180702 w 1246749"/>
              <a:gd name="connsiteY0" fmla="*/ 0 h 528310"/>
              <a:gd name="connsiteX1" fmla="*/ 1246750 w 1246749"/>
              <a:gd name="connsiteY1" fmla="*/ 66048 h 528310"/>
              <a:gd name="connsiteX2" fmla="*/ 1246750 w 1246749"/>
              <a:gd name="connsiteY2" fmla="*/ 462263 h 528310"/>
              <a:gd name="connsiteX3" fmla="*/ 1180702 w 1246749"/>
              <a:gd name="connsiteY3" fmla="*/ 528311 h 528310"/>
              <a:gd name="connsiteX4" fmla="*/ 66048 w 1246749"/>
              <a:gd name="connsiteY4" fmla="*/ 528311 h 528310"/>
              <a:gd name="connsiteX5" fmla="*/ 0 w 1246749"/>
              <a:gd name="connsiteY5" fmla="*/ 462263 h 528310"/>
              <a:gd name="connsiteX6" fmla="*/ 0 w 1246749"/>
              <a:gd name="connsiteY6" fmla="*/ 66048 h 528310"/>
              <a:gd name="connsiteX7" fmla="*/ 66048 w 1246749"/>
              <a:gd name="connsiteY7" fmla="*/ 0 h 528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6749" h="528310">
                <a:moveTo>
                  <a:pt x="1180702" y="0"/>
                </a:moveTo>
                <a:cubicBezTo>
                  <a:pt x="1217179" y="0"/>
                  <a:pt x="1246750" y="29571"/>
                  <a:pt x="1246750" y="66048"/>
                </a:cubicBezTo>
                <a:lnTo>
                  <a:pt x="1246750" y="462263"/>
                </a:lnTo>
                <a:cubicBezTo>
                  <a:pt x="1246750" y="498740"/>
                  <a:pt x="1217179" y="528311"/>
                  <a:pt x="1180702" y="528311"/>
                </a:cubicBezTo>
                <a:lnTo>
                  <a:pt x="66048" y="528311"/>
                </a:lnTo>
                <a:cubicBezTo>
                  <a:pt x="29571" y="528311"/>
                  <a:pt x="0" y="498740"/>
                  <a:pt x="0" y="462263"/>
                </a:cubicBezTo>
                <a:lnTo>
                  <a:pt x="0" y="66048"/>
                </a:lnTo>
                <a:cubicBezTo>
                  <a:pt x="0" y="29571"/>
                  <a:pt x="29571" y="0"/>
                  <a:pt x="66048" y="0"/>
                </a:cubicBezTo>
                <a:close/>
              </a:path>
            </a:pathLst>
          </a:custGeom>
          <a:solidFill>
            <a:srgbClr val="727171">
              <a:alpha val="70000"/>
            </a:srgbClr>
          </a:solidFill>
          <a:ln w="23283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C35150D9-C5BF-F3EF-0E28-5818F5851C57}"/>
              </a:ext>
            </a:extLst>
          </p:cNvPr>
          <p:cNvSpPr txBox="1"/>
          <p:nvPr userDrawn="1"/>
        </p:nvSpPr>
        <p:spPr>
          <a:xfrm>
            <a:off x="10620054" y="9214007"/>
            <a:ext cx="814647" cy="54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2935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304</a:t>
            </a:r>
            <a:endParaRPr lang="ja-JP" altLang="en-US" sz="2935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20" name="フリーフォーム: 図形 19">
            <a:extLst>
              <a:ext uri="{FF2B5EF4-FFF2-40B4-BE49-F238E27FC236}">
                <a16:creationId xmlns:a16="http://schemas.microsoft.com/office/drawing/2014/main" id="{C78EE3C2-55E0-D06B-271A-AE7E1AB9A4F0}"/>
              </a:ext>
            </a:extLst>
          </p:cNvPr>
          <p:cNvSpPr/>
          <p:nvPr userDrawn="1"/>
        </p:nvSpPr>
        <p:spPr>
          <a:xfrm>
            <a:off x="5976407" y="9217149"/>
            <a:ext cx="1246749" cy="528310"/>
          </a:xfrm>
          <a:custGeom>
            <a:avLst/>
            <a:gdLst>
              <a:gd name="connsiteX0" fmla="*/ 1180702 w 1246749"/>
              <a:gd name="connsiteY0" fmla="*/ 0 h 528310"/>
              <a:gd name="connsiteX1" fmla="*/ 1246750 w 1246749"/>
              <a:gd name="connsiteY1" fmla="*/ 66048 h 528310"/>
              <a:gd name="connsiteX2" fmla="*/ 1246750 w 1246749"/>
              <a:gd name="connsiteY2" fmla="*/ 462263 h 528310"/>
              <a:gd name="connsiteX3" fmla="*/ 1180702 w 1246749"/>
              <a:gd name="connsiteY3" fmla="*/ 528311 h 528310"/>
              <a:gd name="connsiteX4" fmla="*/ 66048 w 1246749"/>
              <a:gd name="connsiteY4" fmla="*/ 528311 h 528310"/>
              <a:gd name="connsiteX5" fmla="*/ 0 w 1246749"/>
              <a:gd name="connsiteY5" fmla="*/ 462263 h 528310"/>
              <a:gd name="connsiteX6" fmla="*/ 0 w 1246749"/>
              <a:gd name="connsiteY6" fmla="*/ 66048 h 528310"/>
              <a:gd name="connsiteX7" fmla="*/ 66048 w 1246749"/>
              <a:gd name="connsiteY7" fmla="*/ 0 h 528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6749" h="528310">
                <a:moveTo>
                  <a:pt x="1180702" y="0"/>
                </a:moveTo>
                <a:cubicBezTo>
                  <a:pt x="1217179" y="0"/>
                  <a:pt x="1246750" y="29571"/>
                  <a:pt x="1246750" y="66048"/>
                </a:cubicBezTo>
                <a:lnTo>
                  <a:pt x="1246750" y="462263"/>
                </a:lnTo>
                <a:cubicBezTo>
                  <a:pt x="1246750" y="498740"/>
                  <a:pt x="1217179" y="528311"/>
                  <a:pt x="1180702" y="528311"/>
                </a:cubicBezTo>
                <a:lnTo>
                  <a:pt x="66048" y="528311"/>
                </a:lnTo>
                <a:cubicBezTo>
                  <a:pt x="29571" y="528311"/>
                  <a:pt x="0" y="498740"/>
                  <a:pt x="0" y="462263"/>
                </a:cubicBezTo>
                <a:lnTo>
                  <a:pt x="0" y="66048"/>
                </a:lnTo>
                <a:cubicBezTo>
                  <a:pt x="0" y="29571"/>
                  <a:pt x="29571" y="0"/>
                  <a:pt x="66048" y="0"/>
                </a:cubicBezTo>
                <a:close/>
              </a:path>
            </a:pathLst>
          </a:custGeom>
          <a:solidFill>
            <a:srgbClr val="727171">
              <a:alpha val="70000"/>
            </a:srgbClr>
          </a:solidFill>
          <a:ln w="23283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F168430-ACCB-CB65-8848-7C301F75DD7B}"/>
              </a:ext>
            </a:extLst>
          </p:cNvPr>
          <p:cNvSpPr txBox="1"/>
          <p:nvPr userDrawn="1"/>
        </p:nvSpPr>
        <p:spPr>
          <a:xfrm>
            <a:off x="6209549" y="9214007"/>
            <a:ext cx="814647" cy="543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/>
            <a:r>
              <a:rPr lang="en-US" altLang="ja-JP" sz="2935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305</a:t>
            </a:r>
            <a:endParaRPr lang="ja-JP" altLang="en-US" sz="2935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sp>
        <p:nvSpPr>
          <p:cNvPr id="22" name="フリーフォーム: 図形 21">
            <a:extLst>
              <a:ext uri="{FF2B5EF4-FFF2-40B4-BE49-F238E27FC236}">
                <a16:creationId xmlns:a16="http://schemas.microsoft.com/office/drawing/2014/main" id="{BC927238-AD1E-3D18-8D7A-BED8F872584D}"/>
              </a:ext>
            </a:extLst>
          </p:cNvPr>
          <p:cNvSpPr/>
          <p:nvPr userDrawn="1"/>
        </p:nvSpPr>
        <p:spPr>
          <a:xfrm>
            <a:off x="1524658" y="9214007"/>
            <a:ext cx="1246749" cy="528310"/>
          </a:xfrm>
          <a:custGeom>
            <a:avLst/>
            <a:gdLst>
              <a:gd name="connsiteX0" fmla="*/ 1180702 w 1246749"/>
              <a:gd name="connsiteY0" fmla="*/ 0 h 528310"/>
              <a:gd name="connsiteX1" fmla="*/ 1246750 w 1246749"/>
              <a:gd name="connsiteY1" fmla="*/ 66048 h 528310"/>
              <a:gd name="connsiteX2" fmla="*/ 1246750 w 1246749"/>
              <a:gd name="connsiteY2" fmla="*/ 462263 h 528310"/>
              <a:gd name="connsiteX3" fmla="*/ 1180702 w 1246749"/>
              <a:gd name="connsiteY3" fmla="*/ 528311 h 528310"/>
              <a:gd name="connsiteX4" fmla="*/ 66048 w 1246749"/>
              <a:gd name="connsiteY4" fmla="*/ 528311 h 528310"/>
              <a:gd name="connsiteX5" fmla="*/ 0 w 1246749"/>
              <a:gd name="connsiteY5" fmla="*/ 462263 h 528310"/>
              <a:gd name="connsiteX6" fmla="*/ 0 w 1246749"/>
              <a:gd name="connsiteY6" fmla="*/ 66048 h 528310"/>
              <a:gd name="connsiteX7" fmla="*/ 66048 w 1246749"/>
              <a:gd name="connsiteY7" fmla="*/ 0 h 528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46749" h="528310">
                <a:moveTo>
                  <a:pt x="1180702" y="0"/>
                </a:moveTo>
                <a:cubicBezTo>
                  <a:pt x="1217179" y="0"/>
                  <a:pt x="1246750" y="29571"/>
                  <a:pt x="1246750" y="66048"/>
                </a:cubicBezTo>
                <a:lnTo>
                  <a:pt x="1246750" y="462263"/>
                </a:lnTo>
                <a:cubicBezTo>
                  <a:pt x="1246750" y="498740"/>
                  <a:pt x="1217179" y="528311"/>
                  <a:pt x="1180702" y="528311"/>
                </a:cubicBezTo>
                <a:lnTo>
                  <a:pt x="66048" y="528311"/>
                </a:lnTo>
                <a:cubicBezTo>
                  <a:pt x="29571" y="528311"/>
                  <a:pt x="0" y="498740"/>
                  <a:pt x="0" y="462263"/>
                </a:cubicBezTo>
                <a:lnTo>
                  <a:pt x="0" y="66048"/>
                </a:lnTo>
                <a:cubicBezTo>
                  <a:pt x="0" y="29571"/>
                  <a:pt x="29571" y="0"/>
                  <a:pt x="66048" y="0"/>
                </a:cubicBezTo>
                <a:close/>
              </a:path>
            </a:pathLst>
          </a:custGeom>
          <a:solidFill>
            <a:srgbClr val="727171">
              <a:alpha val="70000"/>
            </a:srgbClr>
          </a:solidFill>
          <a:ln w="23283" cap="flat">
            <a:noFill/>
            <a:prstDash val="solid"/>
            <a:miter/>
          </a:ln>
        </p:spPr>
        <p:txBody>
          <a:bodyPr rtlCol="0" anchor="ctr"/>
          <a:lstStyle/>
          <a:p>
            <a:endParaRPr lang="ja-JP" altLang="en-US"/>
          </a:p>
        </p:txBody>
      </p:sp>
      <p:sp>
        <p:nvSpPr>
          <p:cNvPr id="23" name="テキスト ボックス 22">
            <a:extLst>
              <a:ext uri="{FF2B5EF4-FFF2-40B4-BE49-F238E27FC236}">
                <a16:creationId xmlns:a16="http://schemas.microsoft.com/office/drawing/2014/main" id="{EADC47F6-5043-5CEB-53C3-155E7E45AEB6}"/>
              </a:ext>
            </a:extLst>
          </p:cNvPr>
          <p:cNvSpPr txBox="1"/>
          <p:nvPr userDrawn="1"/>
        </p:nvSpPr>
        <p:spPr>
          <a:xfrm>
            <a:off x="1757799" y="9210865"/>
            <a:ext cx="855891" cy="543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altLang="ja-JP" sz="2935" spc="0" baseline="0" dirty="0">
                <a:ln/>
                <a:solidFill>
                  <a:srgbClr val="FFFFFF"/>
                </a:solidFill>
                <a:latin typeface="Arial"/>
                <a:cs typeface="Arial"/>
                <a:sym typeface="Arial"/>
                <a:rtl val="0"/>
              </a:rPr>
              <a:t>306</a:t>
            </a:r>
            <a:endParaRPr lang="ja-JP" altLang="en-US" sz="2935" spc="0" baseline="0" dirty="0">
              <a:ln/>
              <a:solidFill>
                <a:srgbClr val="FFFFFF"/>
              </a:solidFill>
              <a:latin typeface="Arial"/>
              <a:cs typeface="Arial"/>
              <a:sym typeface="Arial"/>
              <a:rtl val="0"/>
            </a:endParaRPr>
          </a:p>
        </p:txBody>
      </p:sp>
      <p:pic>
        <p:nvPicPr>
          <p:cNvPr id="6" name="図 5" descr="テキスト&#10;&#10;中程度の精度で自動的に生成された説明">
            <a:extLst>
              <a:ext uri="{FF2B5EF4-FFF2-40B4-BE49-F238E27FC236}">
                <a16:creationId xmlns:a16="http://schemas.microsoft.com/office/drawing/2014/main" id="{1857DEF8-9546-2862-784D-1E6EA5E52AC3}"/>
              </a:ext>
            </a:extLst>
          </p:cNvPr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22483" y="331952"/>
            <a:ext cx="4774708" cy="1283255"/>
          </a:xfrm>
          <a:prstGeom prst="rect">
            <a:avLst/>
          </a:prstGeom>
        </p:spPr>
      </p:pic>
      <p:pic>
        <p:nvPicPr>
          <p:cNvPr id="2" name="グラフィックス 1">
            <a:extLst>
              <a:ext uri="{FF2B5EF4-FFF2-40B4-BE49-F238E27FC236}">
                <a16:creationId xmlns:a16="http://schemas.microsoft.com/office/drawing/2014/main" id="{55D35B0B-5B39-89C9-EE8B-A69562A969C9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441749" y="172446"/>
            <a:ext cx="5388900" cy="1809706"/>
          </a:xfrm>
          <a:prstGeom prst="rect">
            <a:avLst/>
          </a:prstGeom>
        </p:spPr>
      </p:pic>
      <p:sp>
        <p:nvSpPr>
          <p:cNvPr id="3" name="Rectangle 12">
            <a:extLst>
              <a:ext uri="{FF2B5EF4-FFF2-40B4-BE49-F238E27FC236}">
                <a16:creationId xmlns:a16="http://schemas.microsoft.com/office/drawing/2014/main" id="{80A9E2E4-F18B-4A6D-9B71-B765760876D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661576" y="2015535"/>
            <a:ext cx="419826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※ 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有料備品については、ホームページにてご確認ください。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Rectangle 12">
            <a:extLst>
              <a:ext uri="{FF2B5EF4-FFF2-40B4-BE49-F238E27FC236}">
                <a16:creationId xmlns:a16="http://schemas.microsoft.com/office/drawing/2014/main" id="{C20AB5C5-F757-491B-21A6-DF9D684D2D9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526782" y="529992"/>
            <a:ext cx="107721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プロジェクター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Rectangle 12">
            <a:extLst>
              <a:ext uri="{FF2B5EF4-FFF2-40B4-BE49-F238E27FC236}">
                <a16:creationId xmlns:a16="http://schemas.microsoft.com/office/drawing/2014/main" id="{0E17F34B-836D-A0C6-66F0-102A514BF42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656536" y="955958"/>
            <a:ext cx="769441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スクリーン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Rectangle 12">
            <a:extLst>
              <a:ext uri="{FF2B5EF4-FFF2-40B4-BE49-F238E27FC236}">
                <a16:creationId xmlns:a16="http://schemas.microsoft.com/office/drawing/2014/main" id="{C07BBB7D-EF38-763B-9AD8-800E344A4C76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82367" y="1496246"/>
            <a:ext cx="107721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ホワイトボード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Rectangle 12">
            <a:extLst>
              <a:ext uri="{FF2B5EF4-FFF2-40B4-BE49-F238E27FC236}">
                <a16:creationId xmlns:a16="http://schemas.microsoft.com/office/drawing/2014/main" id="{6D04082A-ED63-08C5-AAE4-97DBF530158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52931" y="1514009"/>
            <a:ext cx="307777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演台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Rectangle 12">
            <a:extLst>
              <a:ext uri="{FF2B5EF4-FFF2-40B4-BE49-F238E27FC236}">
                <a16:creationId xmlns:a16="http://schemas.microsoft.com/office/drawing/2014/main" id="{A89CE50C-42C7-38BD-BAEB-4A5FDE77A97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73644" y="936335"/>
            <a:ext cx="101149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2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1A954496-6D26-5664-5332-C8C323F61198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120133" y="534662"/>
            <a:ext cx="1077218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机（椅子なし）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12">
            <a:extLst>
              <a:ext uri="{FF2B5EF4-FFF2-40B4-BE49-F238E27FC236}">
                <a16:creationId xmlns:a16="http://schemas.microsoft.com/office/drawing/2014/main" id="{3E18CE86-3695-69E3-1C73-F2BCD54D913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4450617" y="1026254"/>
            <a:ext cx="412084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椅子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Rectangle 12">
            <a:extLst>
              <a:ext uri="{FF2B5EF4-FFF2-40B4-BE49-F238E27FC236}">
                <a16:creationId xmlns:a16="http://schemas.microsoft.com/office/drawing/2014/main" id="{4D7D3894-C68D-91AC-E81E-C83491A20B8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79740" y="1445335"/>
            <a:ext cx="101149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3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12">
            <a:extLst>
              <a:ext uri="{FF2B5EF4-FFF2-40B4-BE49-F238E27FC236}">
                <a16:creationId xmlns:a16="http://schemas.microsoft.com/office/drawing/2014/main" id="{56273272-9BA0-F53D-8045-A7BD48A2D73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2773627" y="396054"/>
            <a:ext cx="101149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机（</a:t>
            </a:r>
            <a:r>
              <a:rPr kumimoji="0" lang="en-US" altLang="ja-JP" sz="1200" b="1" dirty="0">
                <a:solidFill>
                  <a:srgbClr val="000000"/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1</a:t>
            </a: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名掛け）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29" name="グラフィックス 28">
            <a:extLst>
              <a:ext uri="{FF2B5EF4-FFF2-40B4-BE49-F238E27FC236}">
                <a16:creationId xmlns:a16="http://schemas.microsoft.com/office/drawing/2014/main" id="{3423DE63-6306-573F-D2E5-FB875B9C850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6927429" y="779370"/>
            <a:ext cx="248308" cy="210107"/>
          </a:xfrm>
          <a:prstGeom prst="rect">
            <a:avLst/>
          </a:prstGeom>
        </p:spPr>
      </p:pic>
      <p:sp>
        <p:nvSpPr>
          <p:cNvPr id="31" name="Rectangle 12">
            <a:extLst>
              <a:ext uri="{FF2B5EF4-FFF2-40B4-BE49-F238E27FC236}">
                <a16:creationId xmlns:a16="http://schemas.microsoft.com/office/drawing/2014/main" id="{B0950A7C-68A2-6038-D83D-75BD3E0D71F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769764" y="561652"/>
            <a:ext cx="615553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ja-JP" altLang="en-US" sz="1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游ゴシック" panose="020B0400000000000000" pitchFamily="50" charset="-128"/>
                <a:ea typeface="游ゴシック" panose="020B0400000000000000" pitchFamily="50" charset="-128"/>
              </a:rPr>
              <a:t>ミキサー</a:t>
            </a:r>
            <a:endParaRPr kumimoji="0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2" name="グラフィックス 31">
            <a:extLst>
              <a:ext uri="{FF2B5EF4-FFF2-40B4-BE49-F238E27FC236}">
                <a16:creationId xmlns:a16="http://schemas.microsoft.com/office/drawing/2014/main" id="{F2DB7896-DD6E-DC7C-DA63-80CC25D78BE4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5400000">
            <a:off x="8837524" y="3034315"/>
            <a:ext cx="248308" cy="210107"/>
          </a:xfrm>
          <a:prstGeom prst="rect">
            <a:avLst/>
          </a:prstGeom>
        </p:spPr>
      </p:pic>
      <p:pic>
        <p:nvPicPr>
          <p:cNvPr id="33" name="グラフィックス 32">
            <a:extLst>
              <a:ext uri="{FF2B5EF4-FFF2-40B4-BE49-F238E27FC236}">
                <a16:creationId xmlns:a16="http://schemas.microsoft.com/office/drawing/2014/main" id="{6BB80ED1-22E9-04E6-FA3F-E034F9F91B28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5400000">
            <a:off x="12230964" y="3034316"/>
            <a:ext cx="248308" cy="210107"/>
          </a:xfrm>
          <a:prstGeom prst="rect">
            <a:avLst/>
          </a:prstGeom>
        </p:spPr>
      </p:pic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2A1DE73D-B752-5943-CBD7-481313F17BE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5400000">
            <a:off x="12230964" y="8869287"/>
            <a:ext cx="248308" cy="210107"/>
          </a:xfrm>
          <a:prstGeom prst="rect">
            <a:avLst/>
          </a:prstGeom>
        </p:spPr>
      </p:pic>
      <p:pic>
        <p:nvPicPr>
          <p:cNvPr id="34" name="グラフィックス 33">
            <a:extLst>
              <a:ext uri="{FF2B5EF4-FFF2-40B4-BE49-F238E27FC236}">
                <a16:creationId xmlns:a16="http://schemas.microsoft.com/office/drawing/2014/main" id="{D04F14EF-6214-9442-0FB2-81237284260F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4141516" y="8869286"/>
            <a:ext cx="248308" cy="210107"/>
          </a:xfrm>
          <a:prstGeom prst="rect">
            <a:avLst/>
          </a:prstGeom>
        </p:spPr>
      </p:pic>
      <p:pic>
        <p:nvPicPr>
          <p:cNvPr id="35" name="グラフィックス 34">
            <a:extLst>
              <a:ext uri="{FF2B5EF4-FFF2-40B4-BE49-F238E27FC236}">
                <a16:creationId xmlns:a16="http://schemas.microsoft.com/office/drawing/2014/main" id="{470EC416-8594-018C-0A95-9AEA9E6EEEE5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 rot="16200000">
            <a:off x="696747" y="8869286"/>
            <a:ext cx="248308" cy="210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85778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5" name="図 334">
            <a:extLst>
              <a:ext uri="{FF2B5EF4-FFF2-40B4-BE49-F238E27FC236}">
                <a16:creationId xmlns:a16="http://schemas.microsoft.com/office/drawing/2014/main" id="{36AFB451-23AD-4C10-8BF6-EBB249B37670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968256" y="729736"/>
            <a:ext cx="145999" cy="117493"/>
          </a:xfrm>
          <a:prstGeom prst="rect">
            <a:avLst/>
          </a:prstGeom>
        </p:spPr>
      </p:pic>
      <p:pic>
        <p:nvPicPr>
          <p:cNvPr id="336" name="図 335">
            <a:extLst>
              <a:ext uri="{FF2B5EF4-FFF2-40B4-BE49-F238E27FC236}">
                <a16:creationId xmlns:a16="http://schemas.microsoft.com/office/drawing/2014/main" id="{C0C55042-15B4-5D65-F125-0A14C62E1D2E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471359" y="1686103"/>
            <a:ext cx="258622" cy="201419"/>
          </a:xfrm>
          <a:prstGeom prst="rect">
            <a:avLst/>
          </a:prstGeom>
        </p:spPr>
      </p:pic>
      <p:pic>
        <p:nvPicPr>
          <p:cNvPr id="340" name="図 339">
            <a:extLst>
              <a:ext uri="{FF2B5EF4-FFF2-40B4-BE49-F238E27FC236}">
                <a16:creationId xmlns:a16="http://schemas.microsoft.com/office/drawing/2014/main" id="{8EDF60BC-57E9-E5EF-27FF-EFAEAB1CCB8A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904810" y="1643111"/>
            <a:ext cx="600240" cy="248854"/>
          </a:xfrm>
          <a:prstGeom prst="rect">
            <a:avLst/>
          </a:prstGeom>
        </p:spPr>
      </p:pic>
      <p:pic>
        <p:nvPicPr>
          <p:cNvPr id="341" name="図 340">
            <a:extLst>
              <a:ext uri="{FF2B5EF4-FFF2-40B4-BE49-F238E27FC236}">
                <a16:creationId xmlns:a16="http://schemas.microsoft.com/office/drawing/2014/main" id="{4179EFAF-AB8E-0A06-FB87-96A48A5F81CE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5650409" y="1166891"/>
            <a:ext cx="767873" cy="203971"/>
          </a:xfrm>
          <a:prstGeom prst="rect">
            <a:avLst/>
          </a:prstGeom>
        </p:spPr>
      </p:pic>
      <p:pic>
        <p:nvPicPr>
          <p:cNvPr id="342" name="図 341">
            <a:extLst>
              <a:ext uri="{FF2B5EF4-FFF2-40B4-BE49-F238E27FC236}">
                <a16:creationId xmlns:a16="http://schemas.microsoft.com/office/drawing/2014/main" id="{11B45476-29E7-25AF-AF1F-C87DDB0B420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914968" y="1124585"/>
            <a:ext cx="600242" cy="248854"/>
          </a:xfrm>
          <a:prstGeom prst="rect">
            <a:avLst/>
          </a:prstGeom>
        </p:spPr>
      </p:pic>
      <p:pic>
        <p:nvPicPr>
          <p:cNvPr id="343" name="図 342">
            <a:extLst>
              <a:ext uri="{FF2B5EF4-FFF2-40B4-BE49-F238E27FC236}">
                <a16:creationId xmlns:a16="http://schemas.microsoft.com/office/drawing/2014/main" id="{DA296175-033D-E62A-E587-B9C02C1FA4B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8589" y="1685505"/>
            <a:ext cx="621103" cy="182297"/>
          </a:xfrm>
          <a:prstGeom prst="rect">
            <a:avLst/>
          </a:prstGeom>
        </p:spPr>
      </p:pic>
      <p:pic>
        <p:nvPicPr>
          <p:cNvPr id="344" name="図 343">
            <a:extLst>
              <a:ext uri="{FF2B5EF4-FFF2-40B4-BE49-F238E27FC236}">
                <a16:creationId xmlns:a16="http://schemas.microsoft.com/office/drawing/2014/main" id="{F4A04A7E-F2AB-05C7-FA79-92A4E68BAC36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309600" y="747037"/>
            <a:ext cx="607979" cy="157760"/>
          </a:xfrm>
          <a:prstGeom prst="rect">
            <a:avLst/>
          </a:prstGeom>
        </p:spPr>
      </p:pic>
      <p:pic>
        <p:nvPicPr>
          <p:cNvPr id="345" name="図 344">
            <a:extLst>
              <a:ext uri="{FF2B5EF4-FFF2-40B4-BE49-F238E27FC236}">
                <a16:creationId xmlns:a16="http://schemas.microsoft.com/office/drawing/2014/main" id="{684E5C9B-4E07-8A7F-D02E-40458390639C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4510180" y="1252701"/>
            <a:ext cx="160661" cy="153623"/>
          </a:xfrm>
          <a:prstGeom prst="rect">
            <a:avLst/>
          </a:prstGeom>
        </p:spPr>
      </p:pic>
      <p:pic>
        <p:nvPicPr>
          <p:cNvPr id="346" name="図 345">
            <a:extLst>
              <a:ext uri="{FF2B5EF4-FFF2-40B4-BE49-F238E27FC236}">
                <a16:creationId xmlns:a16="http://schemas.microsoft.com/office/drawing/2014/main" id="{9D8FE09A-850B-857F-6076-F1B5FAB55A54}"/>
              </a:ext>
            </a:extLst>
          </p:cNvPr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915946" y="588925"/>
            <a:ext cx="597288" cy="251969"/>
          </a:xfrm>
          <a:prstGeom prst="rect">
            <a:avLst/>
          </a:prstGeom>
        </p:spPr>
      </p:pic>
      <p:pic>
        <p:nvPicPr>
          <p:cNvPr id="348" name="図 347">
            <a:extLst>
              <a:ext uri="{FF2B5EF4-FFF2-40B4-BE49-F238E27FC236}">
                <a16:creationId xmlns:a16="http://schemas.microsoft.com/office/drawing/2014/main" id="{5EC1EFC1-BEA0-9440-C2E0-F1031824D96F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150693" y="6580521"/>
            <a:ext cx="614913" cy="180480"/>
          </a:xfrm>
          <a:prstGeom prst="rect">
            <a:avLst/>
          </a:prstGeom>
        </p:spPr>
      </p:pic>
      <p:pic>
        <p:nvPicPr>
          <p:cNvPr id="55" name="図 54">
            <a:extLst>
              <a:ext uri="{FF2B5EF4-FFF2-40B4-BE49-F238E27FC236}">
                <a16:creationId xmlns:a16="http://schemas.microsoft.com/office/drawing/2014/main" id="{8FBB235E-74C8-0D3A-8DD7-D9E500AA674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822346" y="4699377"/>
            <a:ext cx="614913" cy="180480"/>
          </a:xfrm>
          <a:prstGeom prst="rect">
            <a:avLst/>
          </a:prstGeom>
        </p:spPr>
      </p:pic>
      <p:pic>
        <p:nvPicPr>
          <p:cNvPr id="56" name="図 55">
            <a:extLst>
              <a:ext uri="{FF2B5EF4-FFF2-40B4-BE49-F238E27FC236}">
                <a16:creationId xmlns:a16="http://schemas.microsoft.com/office/drawing/2014/main" id="{4F0FFAE4-36A9-6EF0-08C5-844FC204A85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915363" y="8445503"/>
            <a:ext cx="614913" cy="180480"/>
          </a:xfrm>
          <a:prstGeom prst="rect">
            <a:avLst/>
          </a:prstGeom>
        </p:spPr>
      </p:pic>
      <p:pic>
        <p:nvPicPr>
          <p:cNvPr id="57" name="図 56">
            <a:extLst>
              <a:ext uri="{FF2B5EF4-FFF2-40B4-BE49-F238E27FC236}">
                <a16:creationId xmlns:a16="http://schemas.microsoft.com/office/drawing/2014/main" id="{D231110A-2A04-6496-A28D-93E937522C0B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4045" y="3040528"/>
            <a:ext cx="614913" cy="180480"/>
          </a:xfrm>
          <a:prstGeom prst="rect">
            <a:avLst/>
          </a:prstGeom>
        </p:spPr>
      </p:pic>
      <p:pic>
        <p:nvPicPr>
          <p:cNvPr id="58" name="図 57">
            <a:extLst>
              <a:ext uri="{FF2B5EF4-FFF2-40B4-BE49-F238E27FC236}">
                <a16:creationId xmlns:a16="http://schemas.microsoft.com/office/drawing/2014/main" id="{EE51F2B6-F6C0-27D7-4F64-9E9E535C7C43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6858" y="8772644"/>
            <a:ext cx="614913" cy="180480"/>
          </a:xfrm>
          <a:prstGeom prst="rect">
            <a:avLst/>
          </a:prstGeom>
        </p:spPr>
      </p:pic>
      <p:pic>
        <p:nvPicPr>
          <p:cNvPr id="59" name="図 58">
            <a:extLst>
              <a:ext uri="{FF2B5EF4-FFF2-40B4-BE49-F238E27FC236}">
                <a16:creationId xmlns:a16="http://schemas.microsoft.com/office/drawing/2014/main" id="{243BF281-562C-8D22-54DE-E1D1278709A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9964" y="3021199"/>
            <a:ext cx="614913" cy="180480"/>
          </a:xfrm>
          <a:prstGeom prst="rect">
            <a:avLst/>
          </a:prstGeom>
        </p:spPr>
      </p:pic>
      <p:grpSp>
        <p:nvGrpSpPr>
          <p:cNvPr id="47" name="グループ化 46">
            <a:extLst>
              <a:ext uri="{FF2B5EF4-FFF2-40B4-BE49-F238E27FC236}">
                <a16:creationId xmlns:a16="http://schemas.microsoft.com/office/drawing/2014/main" id="{B2ADEEA6-D3E2-8AB7-5207-5CC1AD404363}"/>
              </a:ext>
            </a:extLst>
          </p:cNvPr>
          <p:cNvGrpSpPr/>
          <p:nvPr/>
        </p:nvGrpSpPr>
        <p:grpSpPr>
          <a:xfrm>
            <a:off x="896646" y="6684471"/>
            <a:ext cx="2787972" cy="1800570"/>
            <a:chOff x="896646" y="6684471"/>
            <a:chExt cx="2787972" cy="1800570"/>
          </a:xfrm>
        </p:grpSpPr>
        <p:pic>
          <p:nvPicPr>
            <p:cNvPr id="640" name="図 639">
              <a:extLst>
                <a:ext uri="{FF2B5EF4-FFF2-40B4-BE49-F238E27FC236}">
                  <a16:creationId xmlns:a16="http://schemas.microsoft.com/office/drawing/2014/main" id="{683E5DE3-72DB-2E45-A406-AED3E0D6DF8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091205" y="6684471"/>
              <a:ext cx="593413" cy="242379"/>
            </a:xfrm>
            <a:prstGeom prst="rect">
              <a:avLst/>
            </a:prstGeom>
          </p:spPr>
        </p:pic>
        <p:pic>
          <p:nvPicPr>
            <p:cNvPr id="641" name="図 640">
              <a:extLst>
                <a:ext uri="{FF2B5EF4-FFF2-40B4-BE49-F238E27FC236}">
                  <a16:creationId xmlns:a16="http://schemas.microsoft.com/office/drawing/2014/main" id="{796E97CA-61A7-0DAD-65C4-A5AC9E1D9CE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091205" y="6996729"/>
              <a:ext cx="593413" cy="242379"/>
            </a:xfrm>
            <a:prstGeom prst="rect">
              <a:avLst/>
            </a:prstGeom>
          </p:spPr>
        </p:pic>
        <p:pic>
          <p:nvPicPr>
            <p:cNvPr id="642" name="図 641">
              <a:extLst>
                <a:ext uri="{FF2B5EF4-FFF2-40B4-BE49-F238E27FC236}">
                  <a16:creationId xmlns:a16="http://schemas.microsoft.com/office/drawing/2014/main" id="{609BEAA8-3815-5E45-B521-7E7A2029B8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091205" y="7305250"/>
              <a:ext cx="593413" cy="242379"/>
            </a:xfrm>
            <a:prstGeom prst="rect">
              <a:avLst/>
            </a:prstGeom>
          </p:spPr>
        </p:pic>
        <p:pic>
          <p:nvPicPr>
            <p:cNvPr id="643" name="図 642">
              <a:extLst>
                <a:ext uri="{FF2B5EF4-FFF2-40B4-BE49-F238E27FC236}">
                  <a16:creationId xmlns:a16="http://schemas.microsoft.com/office/drawing/2014/main" id="{B6BF95E8-7425-CA54-6C1C-943C32865AF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091205" y="7620110"/>
              <a:ext cx="593413" cy="242379"/>
            </a:xfrm>
            <a:prstGeom prst="rect">
              <a:avLst/>
            </a:prstGeom>
          </p:spPr>
        </p:pic>
        <p:pic>
          <p:nvPicPr>
            <p:cNvPr id="644" name="図 643">
              <a:extLst>
                <a:ext uri="{FF2B5EF4-FFF2-40B4-BE49-F238E27FC236}">
                  <a16:creationId xmlns:a16="http://schemas.microsoft.com/office/drawing/2014/main" id="{0A8102BE-93DE-6710-522A-903911A84DE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091205" y="7932989"/>
              <a:ext cx="593413" cy="242379"/>
            </a:xfrm>
            <a:prstGeom prst="rect">
              <a:avLst/>
            </a:prstGeom>
          </p:spPr>
        </p:pic>
        <p:pic>
          <p:nvPicPr>
            <p:cNvPr id="645" name="図 644">
              <a:extLst>
                <a:ext uri="{FF2B5EF4-FFF2-40B4-BE49-F238E27FC236}">
                  <a16:creationId xmlns:a16="http://schemas.microsoft.com/office/drawing/2014/main" id="{54D293C4-2682-B03C-F068-9C2B7A22474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3091205" y="8242662"/>
              <a:ext cx="593413" cy="242379"/>
            </a:xfrm>
            <a:prstGeom prst="rect">
              <a:avLst/>
            </a:prstGeom>
          </p:spPr>
        </p:pic>
        <p:pic>
          <p:nvPicPr>
            <p:cNvPr id="650" name="図 649">
              <a:extLst>
                <a:ext uri="{FF2B5EF4-FFF2-40B4-BE49-F238E27FC236}">
                  <a16:creationId xmlns:a16="http://schemas.microsoft.com/office/drawing/2014/main" id="{2D24C138-915D-0C81-2230-A1845ABC950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59685" y="6684471"/>
              <a:ext cx="593413" cy="242379"/>
            </a:xfrm>
            <a:prstGeom prst="rect">
              <a:avLst/>
            </a:prstGeom>
          </p:spPr>
        </p:pic>
        <p:pic>
          <p:nvPicPr>
            <p:cNvPr id="651" name="図 650">
              <a:extLst>
                <a:ext uri="{FF2B5EF4-FFF2-40B4-BE49-F238E27FC236}">
                  <a16:creationId xmlns:a16="http://schemas.microsoft.com/office/drawing/2014/main" id="{AD4D37A6-8989-9BFB-245D-8EEDC8F24DE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59685" y="6996729"/>
              <a:ext cx="593413" cy="242379"/>
            </a:xfrm>
            <a:prstGeom prst="rect">
              <a:avLst/>
            </a:prstGeom>
          </p:spPr>
        </p:pic>
        <p:pic>
          <p:nvPicPr>
            <p:cNvPr id="652" name="図 651">
              <a:extLst>
                <a:ext uri="{FF2B5EF4-FFF2-40B4-BE49-F238E27FC236}">
                  <a16:creationId xmlns:a16="http://schemas.microsoft.com/office/drawing/2014/main" id="{8CE38A0C-5A1C-AECD-61BE-EEE1A4A2404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59685" y="7305250"/>
              <a:ext cx="593413" cy="242379"/>
            </a:xfrm>
            <a:prstGeom prst="rect">
              <a:avLst/>
            </a:prstGeom>
          </p:spPr>
        </p:pic>
        <p:pic>
          <p:nvPicPr>
            <p:cNvPr id="653" name="図 652">
              <a:extLst>
                <a:ext uri="{FF2B5EF4-FFF2-40B4-BE49-F238E27FC236}">
                  <a16:creationId xmlns:a16="http://schemas.microsoft.com/office/drawing/2014/main" id="{7CC3FBA4-DADB-3D72-43D9-B200EC1B0A8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59685" y="7620110"/>
              <a:ext cx="593413" cy="242379"/>
            </a:xfrm>
            <a:prstGeom prst="rect">
              <a:avLst/>
            </a:prstGeom>
          </p:spPr>
        </p:pic>
        <p:pic>
          <p:nvPicPr>
            <p:cNvPr id="654" name="図 653">
              <a:extLst>
                <a:ext uri="{FF2B5EF4-FFF2-40B4-BE49-F238E27FC236}">
                  <a16:creationId xmlns:a16="http://schemas.microsoft.com/office/drawing/2014/main" id="{999A6383-AB33-0B03-A4B8-817012D1850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59685" y="7932989"/>
              <a:ext cx="593413" cy="242379"/>
            </a:xfrm>
            <a:prstGeom prst="rect">
              <a:avLst/>
            </a:prstGeom>
          </p:spPr>
        </p:pic>
        <p:pic>
          <p:nvPicPr>
            <p:cNvPr id="655" name="図 654">
              <a:extLst>
                <a:ext uri="{FF2B5EF4-FFF2-40B4-BE49-F238E27FC236}">
                  <a16:creationId xmlns:a16="http://schemas.microsoft.com/office/drawing/2014/main" id="{CB736B82-E973-636D-5176-976DEF02EEF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2359685" y="8242662"/>
              <a:ext cx="593413" cy="242379"/>
            </a:xfrm>
            <a:prstGeom prst="rect">
              <a:avLst/>
            </a:prstGeom>
          </p:spPr>
        </p:pic>
        <p:pic>
          <p:nvPicPr>
            <p:cNvPr id="661" name="図 660">
              <a:extLst>
                <a:ext uri="{FF2B5EF4-FFF2-40B4-BE49-F238E27FC236}">
                  <a16:creationId xmlns:a16="http://schemas.microsoft.com/office/drawing/2014/main" id="{6C00820E-7E06-A9F0-3A7E-1E978EF80C0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628166" y="6684471"/>
              <a:ext cx="593413" cy="242379"/>
            </a:xfrm>
            <a:prstGeom prst="rect">
              <a:avLst/>
            </a:prstGeom>
          </p:spPr>
        </p:pic>
        <p:pic>
          <p:nvPicPr>
            <p:cNvPr id="662" name="図 661">
              <a:extLst>
                <a:ext uri="{FF2B5EF4-FFF2-40B4-BE49-F238E27FC236}">
                  <a16:creationId xmlns:a16="http://schemas.microsoft.com/office/drawing/2014/main" id="{913E121D-A581-639D-0C73-63FBD20C6E1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628166" y="6996729"/>
              <a:ext cx="593413" cy="242379"/>
            </a:xfrm>
            <a:prstGeom prst="rect">
              <a:avLst/>
            </a:prstGeom>
          </p:spPr>
        </p:pic>
        <p:pic>
          <p:nvPicPr>
            <p:cNvPr id="663" name="図 662">
              <a:extLst>
                <a:ext uri="{FF2B5EF4-FFF2-40B4-BE49-F238E27FC236}">
                  <a16:creationId xmlns:a16="http://schemas.microsoft.com/office/drawing/2014/main" id="{6168C804-01D0-D58C-63ED-AC3951DAFCE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628166" y="7305250"/>
              <a:ext cx="593413" cy="242379"/>
            </a:xfrm>
            <a:prstGeom prst="rect">
              <a:avLst/>
            </a:prstGeom>
          </p:spPr>
        </p:pic>
        <p:pic>
          <p:nvPicPr>
            <p:cNvPr id="664" name="図 663">
              <a:extLst>
                <a:ext uri="{FF2B5EF4-FFF2-40B4-BE49-F238E27FC236}">
                  <a16:creationId xmlns:a16="http://schemas.microsoft.com/office/drawing/2014/main" id="{04E8E39D-D538-D712-DF29-B4B39EDA2A5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628166" y="7620110"/>
              <a:ext cx="593413" cy="242379"/>
            </a:xfrm>
            <a:prstGeom prst="rect">
              <a:avLst/>
            </a:prstGeom>
          </p:spPr>
        </p:pic>
        <p:pic>
          <p:nvPicPr>
            <p:cNvPr id="665" name="図 664">
              <a:extLst>
                <a:ext uri="{FF2B5EF4-FFF2-40B4-BE49-F238E27FC236}">
                  <a16:creationId xmlns:a16="http://schemas.microsoft.com/office/drawing/2014/main" id="{E6451A70-0FF5-A0E1-A6D3-1F26EC9D4C4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628166" y="7932989"/>
              <a:ext cx="593413" cy="242379"/>
            </a:xfrm>
            <a:prstGeom prst="rect">
              <a:avLst/>
            </a:prstGeom>
          </p:spPr>
        </p:pic>
        <p:pic>
          <p:nvPicPr>
            <p:cNvPr id="666" name="図 665">
              <a:extLst>
                <a:ext uri="{FF2B5EF4-FFF2-40B4-BE49-F238E27FC236}">
                  <a16:creationId xmlns:a16="http://schemas.microsoft.com/office/drawing/2014/main" id="{3E8D187A-0B7F-E842-C6A9-3BBCF6EE7FB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1628166" y="8242662"/>
              <a:ext cx="593413" cy="242379"/>
            </a:xfrm>
            <a:prstGeom prst="rect">
              <a:avLst/>
            </a:prstGeom>
          </p:spPr>
        </p:pic>
        <p:pic>
          <p:nvPicPr>
            <p:cNvPr id="671" name="図 670">
              <a:extLst>
                <a:ext uri="{FF2B5EF4-FFF2-40B4-BE49-F238E27FC236}">
                  <a16:creationId xmlns:a16="http://schemas.microsoft.com/office/drawing/2014/main" id="{B0063165-C41E-6AEA-94B5-CCDB5A4E572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96646" y="6684471"/>
              <a:ext cx="593413" cy="242379"/>
            </a:xfrm>
            <a:prstGeom prst="rect">
              <a:avLst/>
            </a:prstGeom>
          </p:spPr>
        </p:pic>
        <p:pic>
          <p:nvPicPr>
            <p:cNvPr id="672" name="図 671">
              <a:extLst>
                <a:ext uri="{FF2B5EF4-FFF2-40B4-BE49-F238E27FC236}">
                  <a16:creationId xmlns:a16="http://schemas.microsoft.com/office/drawing/2014/main" id="{E2F8E303-B7D8-52D9-2B2C-7C9BA7F2522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96646" y="6996729"/>
              <a:ext cx="593413" cy="242379"/>
            </a:xfrm>
            <a:prstGeom prst="rect">
              <a:avLst/>
            </a:prstGeom>
          </p:spPr>
        </p:pic>
        <p:pic>
          <p:nvPicPr>
            <p:cNvPr id="673" name="図 672">
              <a:extLst>
                <a:ext uri="{FF2B5EF4-FFF2-40B4-BE49-F238E27FC236}">
                  <a16:creationId xmlns:a16="http://schemas.microsoft.com/office/drawing/2014/main" id="{475A0A08-8721-B8D5-9332-D98AF977B74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96646" y="7305250"/>
              <a:ext cx="593413" cy="242379"/>
            </a:xfrm>
            <a:prstGeom prst="rect">
              <a:avLst/>
            </a:prstGeom>
          </p:spPr>
        </p:pic>
        <p:pic>
          <p:nvPicPr>
            <p:cNvPr id="674" name="図 673">
              <a:extLst>
                <a:ext uri="{FF2B5EF4-FFF2-40B4-BE49-F238E27FC236}">
                  <a16:creationId xmlns:a16="http://schemas.microsoft.com/office/drawing/2014/main" id="{26078A4F-54FB-A899-59CD-358DC26243A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96646" y="7620110"/>
              <a:ext cx="593413" cy="242379"/>
            </a:xfrm>
            <a:prstGeom prst="rect">
              <a:avLst/>
            </a:prstGeom>
          </p:spPr>
        </p:pic>
        <p:pic>
          <p:nvPicPr>
            <p:cNvPr id="675" name="図 674">
              <a:extLst>
                <a:ext uri="{FF2B5EF4-FFF2-40B4-BE49-F238E27FC236}">
                  <a16:creationId xmlns:a16="http://schemas.microsoft.com/office/drawing/2014/main" id="{2417F23C-2BA8-D824-227B-5D23A558885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96646" y="7932989"/>
              <a:ext cx="593413" cy="242379"/>
            </a:xfrm>
            <a:prstGeom prst="rect">
              <a:avLst/>
            </a:prstGeom>
          </p:spPr>
        </p:pic>
        <p:pic>
          <p:nvPicPr>
            <p:cNvPr id="676" name="図 675">
              <a:extLst>
                <a:ext uri="{FF2B5EF4-FFF2-40B4-BE49-F238E27FC236}">
                  <a16:creationId xmlns:a16="http://schemas.microsoft.com/office/drawing/2014/main" id="{F6A8F9A0-DED3-27C4-318A-19E85F970F2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0800000">
              <a:off x="896646" y="8242662"/>
              <a:ext cx="593413" cy="242379"/>
            </a:xfrm>
            <a:prstGeom prst="rect">
              <a:avLst/>
            </a:prstGeom>
          </p:spPr>
        </p:pic>
      </p:grp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71F0CABB-C56C-F247-5F8D-288A6EAF41FE}"/>
              </a:ext>
            </a:extLst>
          </p:cNvPr>
          <p:cNvSpPr/>
          <p:nvPr/>
        </p:nvSpPr>
        <p:spPr>
          <a:xfrm>
            <a:off x="3418075" y="3264045"/>
            <a:ext cx="387399" cy="20397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5" name="グループ化 44">
            <a:extLst>
              <a:ext uri="{FF2B5EF4-FFF2-40B4-BE49-F238E27FC236}">
                <a16:creationId xmlns:a16="http://schemas.microsoft.com/office/drawing/2014/main" id="{9DAB476C-025E-941A-A380-B5BEC23234A6}"/>
              </a:ext>
            </a:extLst>
          </p:cNvPr>
          <p:cNvGrpSpPr/>
          <p:nvPr/>
        </p:nvGrpSpPr>
        <p:grpSpPr>
          <a:xfrm>
            <a:off x="4942271" y="6246699"/>
            <a:ext cx="3703970" cy="2787973"/>
            <a:chOff x="4762294" y="6129133"/>
            <a:chExt cx="3703970" cy="2787973"/>
          </a:xfrm>
        </p:grpSpPr>
        <p:pic>
          <p:nvPicPr>
            <p:cNvPr id="753" name="図 752">
              <a:extLst>
                <a:ext uri="{FF2B5EF4-FFF2-40B4-BE49-F238E27FC236}">
                  <a16:creationId xmlns:a16="http://schemas.microsoft.com/office/drawing/2014/main" id="{068F9777-41D4-E08E-57EA-5E6FF2720F9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865472" y="6304651"/>
              <a:ext cx="593413" cy="242379"/>
            </a:xfrm>
            <a:prstGeom prst="rect">
              <a:avLst/>
            </a:prstGeom>
          </p:spPr>
        </p:pic>
        <p:pic>
          <p:nvPicPr>
            <p:cNvPr id="754" name="図 753">
              <a:extLst>
                <a:ext uri="{FF2B5EF4-FFF2-40B4-BE49-F238E27FC236}">
                  <a16:creationId xmlns:a16="http://schemas.microsoft.com/office/drawing/2014/main" id="{CC14E01B-DACD-9814-9C8D-5FC61E49547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192403" y="6304651"/>
              <a:ext cx="593413" cy="242379"/>
            </a:xfrm>
            <a:prstGeom prst="rect">
              <a:avLst/>
            </a:prstGeom>
          </p:spPr>
        </p:pic>
        <p:pic>
          <p:nvPicPr>
            <p:cNvPr id="755" name="図 754">
              <a:extLst>
                <a:ext uri="{FF2B5EF4-FFF2-40B4-BE49-F238E27FC236}">
                  <a16:creationId xmlns:a16="http://schemas.microsoft.com/office/drawing/2014/main" id="{9AA70053-93E7-0FC8-9155-A06F493AA64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490177" y="6304651"/>
              <a:ext cx="593413" cy="242379"/>
            </a:xfrm>
            <a:prstGeom prst="rect">
              <a:avLst/>
            </a:prstGeom>
          </p:spPr>
        </p:pic>
        <p:pic>
          <p:nvPicPr>
            <p:cNvPr id="757" name="図 756">
              <a:extLst>
                <a:ext uri="{FF2B5EF4-FFF2-40B4-BE49-F238E27FC236}">
                  <a16:creationId xmlns:a16="http://schemas.microsoft.com/office/drawing/2014/main" id="{8990A3AA-088C-2102-4420-DB5C959E41A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802435" y="6304651"/>
              <a:ext cx="593413" cy="242379"/>
            </a:xfrm>
            <a:prstGeom prst="rect">
              <a:avLst/>
            </a:prstGeom>
          </p:spPr>
        </p:pic>
        <p:pic>
          <p:nvPicPr>
            <p:cNvPr id="767" name="図 766">
              <a:extLst>
                <a:ext uri="{FF2B5EF4-FFF2-40B4-BE49-F238E27FC236}">
                  <a16:creationId xmlns:a16="http://schemas.microsoft.com/office/drawing/2014/main" id="{F1D65E07-BE5E-31D5-DAA8-64CC4927876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110956" y="6304651"/>
              <a:ext cx="593413" cy="242379"/>
            </a:xfrm>
            <a:prstGeom prst="rect">
              <a:avLst/>
            </a:prstGeom>
          </p:spPr>
        </p:pic>
        <p:pic>
          <p:nvPicPr>
            <p:cNvPr id="768" name="図 767">
              <a:extLst>
                <a:ext uri="{FF2B5EF4-FFF2-40B4-BE49-F238E27FC236}">
                  <a16:creationId xmlns:a16="http://schemas.microsoft.com/office/drawing/2014/main" id="{5A02FD52-E8F1-E4DA-7422-B2E53F3CBE9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425816" y="6304651"/>
              <a:ext cx="593413" cy="242379"/>
            </a:xfrm>
            <a:prstGeom prst="rect">
              <a:avLst/>
            </a:prstGeom>
          </p:spPr>
        </p:pic>
        <p:pic>
          <p:nvPicPr>
            <p:cNvPr id="706" name="図 705">
              <a:extLst>
                <a:ext uri="{FF2B5EF4-FFF2-40B4-BE49-F238E27FC236}">
                  <a16:creationId xmlns:a16="http://schemas.microsoft.com/office/drawing/2014/main" id="{4C7602F6-9084-C030-6420-405CFE48E5D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738695" y="6304651"/>
              <a:ext cx="593413" cy="242379"/>
            </a:xfrm>
            <a:prstGeom prst="rect">
              <a:avLst/>
            </a:prstGeom>
          </p:spPr>
        </p:pic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D27FBE49-126F-4E9F-D563-3100139733C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048368" y="6304651"/>
              <a:ext cx="593413" cy="242379"/>
            </a:xfrm>
            <a:prstGeom prst="rect">
              <a:avLst/>
            </a:prstGeom>
          </p:spPr>
        </p:pic>
        <p:pic>
          <p:nvPicPr>
            <p:cNvPr id="5" name="図 4">
              <a:extLst>
                <a:ext uri="{FF2B5EF4-FFF2-40B4-BE49-F238E27FC236}">
                  <a16:creationId xmlns:a16="http://schemas.microsoft.com/office/drawing/2014/main" id="{B04A430E-789D-908F-AA32-CBA87C44D53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228252" y="6304650"/>
              <a:ext cx="593413" cy="242379"/>
            </a:xfrm>
            <a:prstGeom prst="rect">
              <a:avLst/>
            </a:prstGeom>
          </p:spPr>
        </p:pic>
        <p:pic>
          <p:nvPicPr>
            <p:cNvPr id="6" name="図 5">
              <a:extLst>
                <a:ext uri="{FF2B5EF4-FFF2-40B4-BE49-F238E27FC236}">
                  <a16:creationId xmlns:a16="http://schemas.microsoft.com/office/drawing/2014/main" id="{49D260F3-BF93-D0F9-04A4-A01925281E6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555183" y="6304650"/>
              <a:ext cx="593413" cy="242379"/>
            </a:xfrm>
            <a:prstGeom prst="rect">
              <a:avLst/>
            </a:prstGeom>
          </p:spPr>
        </p:pic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481BF7DD-EAC8-C55F-87E7-71A9A86A251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865472" y="7036171"/>
              <a:ext cx="593413" cy="242379"/>
            </a:xfrm>
            <a:prstGeom prst="rect">
              <a:avLst/>
            </a:prstGeom>
          </p:spPr>
        </p:pic>
        <p:pic>
          <p:nvPicPr>
            <p:cNvPr id="14" name="図 13">
              <a:extLst>
                <a:ext uri="{FF2B5EF4-FFF2-40B4-BE49-F238E27FC236}">
                  <a16:creationId xmlns:a16="http://schemas.microsoft.com/office/drawing/2014/main" id="{7752300A-A5FE-26FD-085C-7009CEC6FAE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192403" y="7036171"/>
              <a:ext cx="593413" cy="242379"/>
            </a:xfrm>
            <a:prstGeom prst="rect">
              <a:avLst/>
            </a:prstGeom>
          </p:spPr>
        </p:pic>
        <p:pic>
          <p:nvPicPr>
            <p:cNvPr id="15" name="図 14">
              <a:extLst>
                <a:ext uri="{FF2B5EF4-FFF2-40B4-BE49-F238E27FC236}">
                  <a16:creationId xmlns:a16="http://schemas.microsoft.com/office/drawing/2014/main" id="{42F8D8C2-3DBA-FBDA-4A39-87357F31DEA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490177" y="7036171"/>
              <a:ext cx="593413" cy="242379"/>
            </a:xfrm>
            <a:prstGeom prst="rect">
              <a:avLst/>
            </a:prstGeom>
          </p:spPr>
        </p:pic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D92B1462-B88E-4721-3CDC-3C4D52B6283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802435" y="7036171"/>
              <a:ext cx="593413" cy="242379"/>
            </a:xfrm>
            <a:prstGeom prst="rect">
              <a:avLst/>
            </a:prstGeom>
          </p:spPr>
        </p:pic>
        <p:pic>
          <p:nvPicPr>
            <p:cNvPr id="17" name="図 16">
              <a:extLst>
                <a:ext uri="{FF2B5EF4-FFF2-40B4-BE49-F238E27FC236}">
                  <a16:creationId xmlns:a16="http://schemas.microsoft.com/office/drawing/2014/main" id="{547AF2F9-4799-5841-8D53-02E130A5826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110956" y="7036171"/>
              <a:ext cx="593413" cy="242379"/>
            </a:xfrm>
            <a:prstGeom prst="rect">
              <a:avLst/>
            </a:prstGeom>
          </p:spPr>
        </p:pic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05727431-B0BC-9D22-F30D-03AE3E80381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425816" y="7036171"/>
              <a:ext cx="593413" cy="242379"/>
            </a:xfrm>
            <a:prstGeom prst="rect">
              <a:avLst/>
            </a:prstGeom>
          </p:spPr>
        </p:pic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69205A98-519C-85EC-8BC1-CAF53B17F13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738695" y="7036171"/>
              <a:ext cx="593413" cy="242379"/>
            </a:xfrm>
            <a:prstGeom prst="rect">
              <a:avLst/>
            </a:prstGeom>
          </p:spPr>
        </p:pic>
        <p:pic>
          <p:nvPicPr>
            <p:cNvPr id="20" name="図 19">
              <a:extLst>
                <a:ext uri="{FF2B5EF4-FFF2-40B4-BE49-F238E27FC236}">
                  <a16:creationId xmlns:a16="http://schemas.microsoft.com/office/drawing/2014/main" id="{1C9AD74F-79D5-566D-BBB5-F17271EFE4C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048368" y="7036171"/>
              <a:ext cx="593413" cy="242379"/>
            </a:xfrm>
            <a:prstGeom prst="rect">
              <a:avLst/>
            </a:prstGeom>
          </p:spPr>
        </p:pic>
        <p:pic>
          <p:nvPicPr>
            <p:cNvPr id="21" name="図 20">
              <a:extLst>
                <a:ext uri="{FF2B5EF4-FFF2-40B4-BE49-F238E27FC236}">
                  <a16:creationId xmlns:a16="http://schemas.microsoft.com/office/drawing/2014/main" id="{0AB39099-3532-E877-6DC9-EA3959DFEC4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228252" y="7036170"/>
              <a:ext cx="593413" cy="242379"/>
            </a:xfrm>
            <a:prstGeom prst="rect">
              <a:avLst/>
            </a:prstGeom>
          </p:spPr>
        </p:pic>
        <p:pic>
          <p:nvPicPr>
            <p:cNvPr id="22" name="図 21">
              <a:extLst>
                <a:ext uri="{FF2B5EF4-FFF2-40B4-BE49-F238E27FC236}">
                  <a16:creationId xmlns:a16="http://schemas.microsoft.com/office/drawing/2014/main" id="{47516FF4-FC19-66C6-391D-C0BE9B9B97D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555183" y="7036170"/>
              <a:ext cx="593413" cy="242379"/>
            </a:xfrm>
            <a:prstGeom prst="rect">
              <a:avLst/>
            </a:prstGeom>
          </p:spPr>
        </p:pic>
        <p:pic>
          <p:nvPicPr>
            <p:cNvPr id="24" name="図 23">
              <a:extLst>
                <a:ext uri="{FF2B5EF4-FFF2-40B4-BE49-F238E27FC236}">
                  <a16:creationId xmlns:a16="http://schemas.microsoft.com/office/drawing/2014/main" id="{E7E7BE80-B206-7C23-B435-184ABA242BC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865472" y="7767690"/>
              <a:ext cx="593413" cy="242379"/>
            </a:xfrm>
            <a:prstGeom prst="rect">
              <a:avLst/>
            </a:prstGeom>
          </p:spPr>
        </p:pic>
        <p:pic>
          <p:nvPicPr>
            <p:cNvPr id="25" name="図 24">
              <a:extLst>
                <a:ext uri="{FF2B5EF4-FFF2-40B4-BE49-F238E27FC236}">
                  <a16:creationId xmlns:a16="http://schemas.microsoft.com/office/drawing/2014/main" id="{F62E44B3-205A-4DBE-D8EE-E70255F8D56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192403" y="7767690"/>
              <a:ext cx="593413" cy="242379"/>
            </a:xfrm>
            <a:prstGeom prst="rect">
              <a:avLst/>
            </a:prstGeom>
          </p:spPr>
        </p:pic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8B0E5C4C-A4A9-129C-926B-E08AF0FFD6F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490177" y="7767690"/>
              <a:ext cx="593413" cy="242379"/>
            </a:xfrm>
            <a:prstGeom prst="rect">
              <a:avLst/>
            </a:prstGeom>
          </p:spPr>
        </p:pic>
        <p:pic>
          <p:nvPicPr>
            <p:cNvPr id="27" name="図 26">
              <a:extLst>
                <a:ext uri="{FF2B5EF4-FFF2-40B4-BE49-F238E27FC236}">
                  <a16:creationId xmlns:a16="http://schemas.microsoft.com/office/drawing/2014/main" id="{9798F1B3-47F2-5DE0-2869-398FD785736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802435" y="7767690"/>
              <a:ext cx="593413" cy="242379"/>
            </a:xfrm>
            <a:prstGeom prst="rect">
              <a:avLst/>
            </a:prstGeom>
          </p:spPr>
        </p:pic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3CFB3E14-A2B1-907D-C384-C33F11FCDEE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110956" y="7767690"/>
              <a:ext cx="593413" cy="242379"/>
            </a:xfrm>
            <a:prstGeom prst="rect">
              <a:avLst/>
            </a:prstGeom>
          </p:spPr>
        </p:pic>
        <p:pic>
          <p:nvPicPr>
            <p:cNvPr id="29" name="図 28">
              <a:extLst>
                <a:ext uri="{FF2B5EF4-FFF2-40B4-BE49-F238E27FC236}">
                  <a16:creationId xmlns:a16="http://schemas.microsoft.com/office/drawing/2014/main" id="{19148D81-ED6C-92F9-9515-EAEE6CFADF4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425816" y="7767690"/>
              <a:ext cx="593413" cy="242379"/>
            </a:xfrm>
            <a:prstGeom prst="rect">
              <a:avLst/>
            </a:prstGeom>
          </p:spPr>
        </p:pic>
        <p:pic>
          <p:nvPicPr>
            <p:cNvPr id="30" name="図 29">
              <a:extLst>
                <a:ext uri="{FF2B5EF4-FFF2-40B4-BE49-F238E27FC236}">
                  <a16:creationId xmlns:a16="http://schemas.microsoft.com/office/drawing/2014/main" id="{E1921DBB-02B8-1E49-0FB7-9B5BBA655F4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738695" y="7767690"/>
              <a:ext cx="593413" cy="242379"/>
            </a:xfrm>
            <a:prstGeom prst="rect">
              <a:avLst/>
            </a:prstGeom>
          </p:spPr>
        </p:pic>
        <p:pic>
          <p:nvPicPr>
            <p:cNvPr id="31" name="図 30">
              <a:extLst>
                <a:ext uri="{FF2B5EF4-FFF2-40B4-BE49-F238E27FC236}">
                  <a16:creationId xmlns:a16="http://schemas.microsoft.com/office/drawing/2014/main" id="{CB202ED1-BE31-3694-0711-A77A30D52B9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048368" y="7767690"/>
              <a:ext cx="593413" cy="242379"/>
            </a:xfrm>
            <a:prstGeom prst="rect">
              <a:avLst/>
            </a:prstGeom>
          </p:spPr>
        </p:pic>
        <p:pic>
          <p:nvPicPr>
            <p:cNvPr id="32" name="図 31">
              <a:extLst>
                <a:ext uri="{FF2B5EF4-FFF2-40B4-BE49-F238E27FC236}">
                  <a16:creationId xmlns:a16="http://schemas.microsoft.com/office/drawing/2014/main" id="{F398D57A-38CC-5BF0-4766-0332A079152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228252" y="7767689"/>
              <a:ext cx="593413" cy="242379"/>
            </a:xfrm>
            <a:prstGeom prst="rect">
              <a:avLst/>
            </a:prstGeom>
          </p:spPr>
        </p:pic>
        <p:pic>
          <p:nvPicPr>
            <p:cNvPr id="33" name="図 32">
              <a:extLst>
                <a:ext uri="{FF2B5EF4-FFF2-40B4-BE49-F238E27FC236}">
                  <a16:creationId xmlns:a16="http://schemas.microsoft.com/office/drawing/2014/main" id="{F99C20E0-587A-A71B-456D-CB9B9E218CB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555183" y="7767689"/>
              <a:ext cx="593413" cy="242379"/>
            </a:xfrm>
            <a:prstGeom prst="rect">
              <a:avLst/>
            </a:prstGeom>
          </p:spPr>
        </p:pic>
        <p:pic>
          <p:nvPicPr>
            <p:cNvPr id="35" name="図 34">
              <a:extLst>
                <a:ext uri="{FF2B5EF4-FFF2-40B4-BE49-F238E27FC236}">
                  <a16:creationId xmlns:a16="http://schemas.microsoft.com/office/drawing/2014/main" id="{93E10158-3FB5-792B-6682-F67ADA65350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865472" y="8499210"/>
              <a:ext cx="593413" cy="242379"/>
            </a:xfrm>
            <a:prstGeom prst="rect">
              <a:avLst/>
            </a:prstGeom>
          </p:spPr>
        </p:pic>
        <p:pic>
          <p:nvPicPr>
            <p:cNvPr id="36" name="図 35">
              <a:extLst>
                <a:ext uri="{FF2B5EF4-FFF2-40B4-BE49-F238E27FC236}">
                  <a16:creationId xmlns:a16="http://schemas.microsoft.com/office/drawing/2014/main" id="{956D7F47-C96C-2AFB-8E18-A5CBC7E5256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192403" y="8499210"/>
              <a:ext cx="593413" cy="242379"/>
            </a:xfrm>
            <a:prstGeom prst="rect">
              <a:avLst/>
            </a:prstGeom>
          </p:spPr>
        </p:pic>
        <p:pic>
          <p:nvPicPr>
            <p:cNvPr id="37" name="図 36">
              <a:extLst>
                <a:ext uri="{FF2B5EF4-FFF2-40B4-BE49-F238E27FC236}">
                  <a16:creationId xmlns:a16="http://schemas.microsoft.com/office/drawing/2014/main" id="{435BBCA8-60C4-ED98-FA42-C94FD93F641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490177" y="8499210"/>
              <a:ext cx="593413" cy="242379"/>
            </a:xfrm>
            <a:prstGeom prst="rect">
              <a:avLst/>
            </a:prstGeom>
          </p:spPr>
        </p:pic>
        <p:pic>
          <p:nvPicPr>
            <p:cNvPr id="38" name="図 37">
              <a:extLst>
                <a:ext uri="{FF2B5EF4-FFF2-40B4-BE49-F238E27FC236}">
                  <a16:creationId xmlns:a16="http://schemas.microsoft.com/office/drawing/2014/main" id="{AFD71627-D9B6-EE69-6183-44DDCABE8A6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6802435" y="8499210"/>
              <a:ext cx="593413" cy="242379"/>
            </a:xfrm>
            <a:prstGeom prst="rect">
              <a:avLst/>
            </a:prstGeom>
          </p:spPr>
        </p:pic>
        <p:pic>
          <p:nvPicPr>
            <p:cNvPr id="39" name="図 38">
              <a:extLst>
                <a:ext uri="{FF2B5EF4-FFF2-40B4-BE49-F238E27FC236}">
                  <a16:creationId xmlns:a16="http://schemas.microsoft.com/office/drawing/2014/main" id="{75936867-C14F-6904-35CA-A348A412B6E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110956" y="8499210"/>
              <a:ext cx="593413" cy="242379"/>
            </a:xfrm>
            <a:prstGeom prst="rect">
              <a:avLst/>
            </a:prstGeom>
          </p:spPr>
        </p:pic>
        <p:pic>
          <p:nvPicPr>
            <p:cNvPr id="40" name="図 39">
              <a:extLst>
                <a:ext uri="{FF2B5EF4-FFF2-40B4-BE49-F238E27FC236}">
                  <a16:creationId xmlns:a16="http://schemas.microsoft.com/office/drawing/2014/main" id="{5A69C4E4-3C0E-04EF-535B-63655582F21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425816" y="8499210"/>
              <a:ext cx="593413" cy="242379"/>
            </a:xfrm>
            <a:prstGeom prst="rect">
              <a:avLst/>
            </a:prstGeom>
          </p:spPr>
        </p:pic>
        <p:pic>
          <p:nvPicPr>
            <p:cNvPr id="41" name="図 40">
              <a:extLst>
                <a:ext uri="{FF2B5EF4-FFF2-40B4-BE49-F238E27FC236}">
                  <a16:creationId xmlns:a16="http://schemas.microsoft.com/office/drawing/2014/main" id="{4B83E242-58B1-FC65-79A8-69E26C38C51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7738695" y="8499210"/>
              <a:ext cx="593413" cy="242379"/>
            </a:xfrm>
            <a:prstGeom prst="rect">
              <a:avLst/>
            </a:prstGeom>
          </p:spPr>
        </p:pic>
        <p:pic>
          <p:nvPicPr>
            <p:cNvPr id="42" name="図 41">
              <a:extLst>
                <a:ext uri="{FF2B5EF4-FFF2-40B4-BE49-F238E27FC236}">
                  <a16:creationId xmlns:a16="http://schemas.microsoft.com/office/drawing/2014/main" id="{F6BFB781-03BE-30B7-1725-4C97F74FB26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8048368" y="8499210"/>
              <a:ext cx="593413" cy="242379"/>
            </a:xfrm>
            <a:prstGeom prst="rect">
              <a:avLst/>
            </a:prstGeom>
          </p:spPr>
        </p:pic>
        <p:pic>
          <p:nvPicPr>
            <p:cNvPr id="43" name="図 42">
              <a:extLst>
                <a:ext uri="{FF2B5EF4-FFF2-40B4-BE49-F238E27FC236}">
                  <a16:creationId xmlns:a16="http://schemas.microsoft.com/office/drawing/2014/main" id="{4AEDE681-07A4-A172-13FA-E8A421E42DE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228252" y="8499209"/>
              <a:ext cx="593413" cy="242379"/>
            </a:xfrm>
            <a:prstGeom prst="rect">
              <a:avLst/>
            </a:prstGeom>
          </p:spPr>
        </p:pic>
        <p:pic>
          <p:nvPicPr>
            <p:cNvPr id="44" name="図 43">
              <a:extLst>
                <a:ext uri="{FF2B5EF4-FFF2-40B4-BE49-F238E27FC236}">
                  <a16:creationId xmlns:a16="http://schemas.microsoft.com/office/drawing/2014/main" id="{4BC006E5-6AB5-0A46-3327-BE45CB07043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5555183" y="8499209"/>
              <a:ext cx="593413" cy="242379"/>
            </a:xfrm>
            <a:prstGeom prst="rect">
              <a:avLst/>
            </a:prstGeom>
          </p:spPr>
        </p:pic>
        <p:pic>
          <p:nvPicPr>
            <p:cNvPr id="2" name="図 1">
              <a:extLst>
                <a:ext uri="{FF2B5EF4-FFF2-40B4-BE49-F238E27FC236}">
                  <a16:creationId xmlns:a16="http://schemas.microsoft.com/office/drawing/2014/main" id="{C9B7171F-266F-F2F2-0F69-881413414AE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586777" y="6304650"/>
              <a:ext cx="593413" cy="242379"/>
            </a:xfrm>
            <a:prstGeom prst="rect">
              <a:avLst/>
            </a:prstGeom>
          </p:spPr>
        </p:pic>
        <p:pic>
          <p:nvPicPr>
            <p:cNvPr id="8" name="図 7">
              <a:extLst>
                <a:ext uri="{FF2B5EF4-FFF2-40B4-BE49-F238E27FC236}">
                  <a16:creationId xmlns:a16="http://schemas.microsoft.com/office/drawing/2014/main" id="{E00ACF4D-866D-FED3-C035-61B8CD133D0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913708" y="6304650"/>
              <a:ext cx="593413" cy="242379"/>
            </a:xfrm>
            <a:prstGeom prst="rect">
              <a:avLst/>
            </a:prstGeom>
          </p:spPr>
        </p:pic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73F1D111-5B94-8DA8-5E5C-ADA183F1807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586777" y="7036170"/>
              <a:ext cx="593413" cy="242379"/>
            </a:xfrm>
            <a:prstGeom prst="rect">
              <a:avLst/>
            </a:prstGeom>
          </p:spPr>
        </p:pic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7D025395-E16A-18F1-F747-8E245B4E43C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913708" y="7036170"/>
              <a:ext cx="593413" cy="242379"/>
            </a:xfrm>
            <a:prstGeom prst="rect">
              <a:avLst/>
            </a:prstGeom>
          </p:spPr>
        </p:pic>
        <p:pic>
          <p:nvPicPr>
            <p:cNvPr id="23" name="図 22">
              <a:extLst>
                <a:ext uri="{FF2B5EF4-FFF2-40B4-BE49-F238E27FC236}">
                  <a16:creationId xmlns:a16="http://schemas.microsoft.com/office/drawing/2014/main" id="{CF680D0C-896A-7E3B-E56B-E24F4505D97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586777" y="7767689"/>
              <a:ext cx="593413" cy="242379"/>
            </a:xfrm>
            <a:prstGeom prst="rect">
              <a:avLst/>
            </a:prstGeom>
          </p:spPr>
        </p:pic>
        <p:pic>
          <p:nvPicPr>
            <p:cNvPr id="46" name="図 45">
              <a:extLst>
                <a:ext uri="{FF2B5EF4-FFF2-40B4-BE49-F238E27FC236}">
                  <a16:creationId xmlns:a16="http://schemas.microsoft.com/office/drawing/2014/main" id="{0E0E0A74-CC2E-2263-F60D-75D09DA7823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913708" y="7767689"/>
              <a:ext cx="593413" cy="242379"/>
            </a:xfrm>
            <a:prstGeom prst="rect">
              <a:avLst/>
            </a:prstGeom>
          </p:spPr>
        </p:pic>
        <p:pic>
          <p:nvPicPr>
            <p:cNvPr id="50" name="図 49">
              <a:extLst>
                <a:ext uri="{FF2B5EF4-FFF2-40B4-BE49-F238E27FC236}">
                  <a16:creationId xmlns:a16="http://schemas.microsoft.com/office/drawing/2014/main" id="{44B5227E-C664-32CC-709D-82E2E6C21F1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586777" y="8499209"/>
              <a:ext cx="593413" cy="242379"/>
            </a:xfrm>
            <a:prstGeom prst="rect">
              <a:avLst/>
            </a:prstGeom>
          </p:spPr>
        </p:pic>
        <p:pic>
          <p:nvPicPr>
            <p:cNvPr id="51" name="図 50">
              <a:extLst>
                <a:ext uri="{FF2B5EF4-FFF2-40B4-BE49-F238E27FC236}">
                  <a16:creationId xmlns:a16="http://schemas.microsoft.com/office/drawing/2014/main" id="{A821F9A0-37B7-1D77-3B97-F23D971480D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16200000">
              <a:off x="4913708" y="8499209"/>
              <a:ext cx="593413" cy="242379"/>
            </a:xfrm>
            <a:prstGeom prst="rect">
              <a:avLst/>
            </a:prstGeom>
          </p:spPr>
        </p:pic>
      </p:grpSp>
      <p:grpSp>
        <p:nvGrpSpPr>
          <p:cNvPr id="3" name="グループ化 2">
            <a:extLst>
              <a:ext uri="{FF2B5EF4-FFF2-40B4-BE49-F238E27FC236}">
                <a16:creationId xmlns:a16="http://schemas.microsoft.com/office/drawing/2014/main" id="{1F0A68CF-38DE-035B-E828-3CE65AEA2F82}"/>
              </a:ext>
            </a:extLst>
          </p:cNvPr>
          <p:cNvGrpSpPr/>
          <p:nvPr/>
        </p:nvGrpSpPr>
        <p:grpSpPr>
          <a:xfrm>
            <a:off x="918199" y="3480346"/>
            <a:ext cx="1324935" cy="1842038"/>
            <a:chOff x="918199" y="3506472"/>
            <a:chExt cx="1324935" cy="1842038"/>
          </a:xfrm>
        </p:grpSpPr>
        <p:pic>
          <p:nvPicPr>
            <p:cNvPr id="62" name="図 61">
              <a:extLst>
                <a:ext uri="{FF2B5EF4-FFF2-40B4-BE49-F238E27FC236}">
                  <a16:creationId xmlns:a16="http://schemas.microsoft.com/office/drawing/2014/main" id="{79F54214-067B-F1EA-D7E1-B7D3D622445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9719" y="4779200"/>
              <a:ext cx="593413" cy="242379"/>
            </a:xfrm>
            <a:prstGeom prst="rect">
              <a:avLst/>
            </a:prstGeom>
          </p:spPr>
        </p:pic>
        <p:pic>
          <p:nvPicPr>
            <p:cNvPr id="63" name="図 62">
              <a:extLst>
                <a:ext uri="{FF2B5EF4-FFF2-40B4-BE49-F238E27FC236}">
                  <a16:creationId xmlns:a16="http://schemas.microsoft.com/office/drawing/2014/main" id="{09800637-2239-38E7-765C-050CFCD7658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9719" y="5106131"/>
              <a:ext cx="593413" cy="242379"/>
            </a:xfrm>
            <a:prstGeom prst="rect">
              <a:avLst/>
            </a:prstGeom>
          </p:spPr>
        </p:pic>
        <p:pic>
          <p:nvPicPr>
            <p:cNvPr id="646" name="図 645">
              <a:extLst>
                <a:ext uri="{FF2B5EF4-FFF2-40B4-BE49-F238E27FC236}">
                  <a16:creationId xmlns:a16="http://schemas.microsoft.com/office/drawing/2014/main" id="{777D0AC5-B72C-7E8C-FEEC-E4C4758F62C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9720" y="4141980"/>
              <a:ext cx="593413" cy="242379"/>
            </a:xfrm>
            <a:prstGeom prst="rect">
              <a:avLst/>
            </a:prstGeom>
          </p:spPr>
        </p:pic>
        <p:pic>
          <p:nvPicPr>
            <p:cNvPr id="647" name="図 646">
              <a:extLst>
                <a:ext uri="{FF2B5EF4-FFF2-40B4-BE49-F238E27FC236}">
                  <a16:creationId xmlns:a16="http://schemas.microsoft.com/office/drawing/2014/main" id="{35F0E5B6-4DCE-6C5A-D4A9-4F0885D0CFF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9720" y="4468911"/>
              <a:ext cx="593413" cy="242379"/>
            </a:xfrm>
            <a:prstGeom prst="rect">
              <a:avLst/>
            </a:prstGeom>
          </p:spPr>
        </p:pic>
        <p:pic>
          <p:nvPicPr>
            <p:cNvPr id="648" name="図 647">
              <a:extLst>
                <a:ext uri="{FF2B5EF4-FFF2-40B4-BE49-F238E27FC236}">
                  <a16:creationId xmlns:a16="http://schemas.microsoft.com/office/drawing/2014/main" id="{DB797403-6698-AB1C-020B-79A95E11961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8199" y="4779200"/>
              <a:ext cx="593413" cy="242379"/>
            </a:xfrm>
            <a:prstGeom prst="rect">
              <a:avLst/>
            </a:prstGeom>
          </p:spPr>
        </p:pic>
        <p:pic>
          <p:nvPicPr>
            <p:cNvPr id="649" name="図 648">
              <a:extLst>
                <a:ext uri="{FF2B5EF4-FFF2-40B4-BE49-F238E27FC236}">
                  <a16:creationId xmlns:a16="http://schemas.microsoft.com/office/drawing/2014/main" id="{DAE486BB-5B12-40A0-2F8B-CA553DC50A7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8199" y="5106131"/>
              <a:ext cx="593413" cy="242379"/>
            </a:xfrm>
            <a:prstGeom prst="rect">
              <a:avLst/>
            </a:prstGeom>
          </p:spPr>
        </p:pic>
        <p:pic>
          <p:nvPicPr>
            <p:cNvPr id="656" name="図 655">
              <a:extLst>
                <a:ext uri="{FF2B5EF4-FFF2-40B4-BE49-F238E27FC236}">
                  <a16:creationId xmlns:a16="http://schemas.microsoft.com/office/drawing/2014/main" id="{5ACA1CC1-5A1F-9946-6E73-785C11A6920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8200" y="4141980"/>
              <a:ext cx="593413" cy="242379"/>
            </a:xfrm>
            <a:prstGeom prst="rect">
              <a:avLst/>
            </a:prstGeom>
          </p:spPr>
        </p:pic>
        <p:pic>
          <p:nvPicPr>
            <p:cNvPr id="657" name="図 656">
              <a:extLst>
                <a:ext uri="{FF2B5EF4-FFF2-40B4-BE49-F238E27FC236}">
                  <a16:creationId xmlns:a16="http://schemas.microsoft.com/office/drawing/2014/main" id="{18155D1C-80FB-8C05-34B0-771A7C07D7A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8200" y="4468911"/>
              <a:ext cx="593413" cy="242379"/>
            </a:xfrm>
            <a:prstGeom prst="rect">
              <a:avLst/>
            </a:prstGeom>
          </p:spPr>
        </p:pic>
        <p:pic>
          <p:nvPicPr>
            <p:cNvPr id="680" name="図 679">
              <a:extLst>
                <a:ext uri="{FF2B5EF4-FFF2-40B4-BE49-F238E27FC236}">
                  <a16:creationId xmlns:a16="http://schemas.microsoft.com/office/drawing/2014/main" id="{CAFFBE3D-44C1-D337-F83D-29DEF47ABB79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9721" y="3834708"/>
              <a:ext cx="593413" cy="242379"/>
            </a:xfrm>
            <a:prstGeom prst="rect">
              <a:avLst/>
            </a:prstGeom>
          </p:spPr>
        </p:pic>
        <p:pic>
          <p:nvPicPr>
            <p:cNvPr id="682" name="図 681">
              <a:extLst>
                <a:ext uri="{FF2B5EF4-FFF2-40B4-BE49-F238E27FC236}">
                  <a16:creationId xmlns:a16="http://schemas.microsoft.com/office/drawing/2014/main" id="{C14994D5-F773-ED82-F23A-959968C5D72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8201" y="3834708"/>
              <a:ext cx="593413" cy="242379"/>
            </a:xfrm>
            <a:prstGeom prst="rect">
              <a:avLst/>
            </a:prstGeom>
          </p:spPr>
        </p:pic>
        <p:pic>
          <p:nvPicPr>
            <p:cNvPr id="52" name="図 51">
              <a:extLst>
                <a:ext uri="{FF2B5EF4-FFF2-40B4-BE49-F238E27FC236}">
                  <a16:creationId xmlns:a16="http://schemas.microsoft.com/office/drawing/2014/main" id="{35EF707D-A1F2-A26E-E946-0B5ED812BA7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49719" y="3506472"/>
              <a:ext cx="593413" cy="242379"/>
            </a:xfrm>
            <a:prstGeom prst="rect">
              <a:avLst/>
            </a:prstGeom>
          </p:spPr>
        </p:pic>
        <p:pic>
          <p:nvPicPr>
            <p:cNvPr id="53" name="図 52">
              <a:extLst>
                <a:ext uri="{FF2B5EF4-FFF2-40B4-BE49-F238E27FC236}">
                  <a16:creationId xmlns:a16="http://schemas.microsoft.com/office/drawing/2014/main" id="{721D8BAC-A192-EEBD-9E70-672D77A83CB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18199" y="3506472"/>
              <a:ext cx="593413" cy="242379"/>
            </a:xfrm>
            <a:prstGeom prst="rect">
              <a:avLst/>
            </a:prstGeom>
          </p:spPr>
        </p:pic>
      </p:grp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ED0666A1-DE42-5D37-4911-09967BCC355C}"/>
              </a:ext>
            </a:extLst>
          </p:cNvPr>
          <p:cNvGrpSpPr/>
          <p:nvPr/>
        </p:nvGrpSpPr>
        <p:grpSpPr>
          <a:xfrm>
            <a:off x="6677253" y="3483757"/>
            <a:ext cx="2063065" cy="1537157"/>
            <a:chOff x="6677253" y="3483757"/>
            <a:chExt cx="2063065" cy="1537157"/>
          </a:xfrm>
        </p:grpSpPr>
        <p:pic>
          <p:nvPicPr>
            <p:cNvPr id="719" name="図 718">
              <a:extLst>
                <a:ext uri="{FF2B5EF4-FFF2-40B4-BE49-F238E27FC236}">
                  <a16:creationId xmlns:a16="http://schemas.microsoft.com/office/drawing/2014/main" id="{F3012209-4AFB-1520-A335-1E7A2EF7A83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3866" y="4141315"/>
              <a:ext cx="593413" cy="242379"/>
            </a:xfrm>
            <a:prstGeom prst="rect">
              <a:avLst/>
            </a:prstGeom>
          </p:spPr>
        </p:pic>
        <p:pic>
          <p:nvPicPr>
            <p:cNvPr id="721" name="図 720">
              <a:extLst>
                <a:ext uri="{FF2B5EF4-FFF2-40B4-BE49-F238E27FC236}">
                  <a16:creationId xmlns:a16="http://schemas.microsoft.com/office/drawing/2014/main" id="{7A57BB9E-8A61-1D0D-0FAA-F01F2C57862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3866" y="3814384"/>
              <a:ext cx="593413" cy="242379"/>
            </a:xfrm>
            <a:prstGeom prst="rect">
              <a:avLst/>
            </a:prstGeom>
          </p:spPr>
        </p:pic>
        <p:pic>
          <p:nvPicPr>
            <p:cNvPr id="732" name="図 731">
              <a:extLst>
                <a:ext uri="{FF2B5EF4-FFF2-40B4-BE49-F238E27FC236}">
                  <a16:creationId xmlns:a16="http://schemas.microsoft.com/office/drawing/2014/main" id="{26662458-9CAF-60FD-ED2E-1B63CA8468D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3865" y="4778535"/>
              <a:ext cx="593413" cy="242379"/>
            </a:xfrm>
            <a:prstGeom prst="rect">
              <a:avLst/>
            </a:prstGeom>
          </p:spPr>
        </p:pic>
        <p:pic>
          <p:nvPicPr>
            <p:cNvPr id="739" name="図 738">
              <a:extLst>
                <a:ext uri="{FF2B5EF4-FFF2-40B4-BE49-F238E27FC236}">
                  <a16:creationId xmlns:a16="http://schemas.microsoft.com/office/drawing/2014/main" id="{9AE6A6C1-E7B8-A3F9-2987-DEDC53E2B2F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83865" y="4451604"/>
              <a:ext cx="593413" cy="242379"/>
            </a:xfrm>
            <a:prstGeom prst="rect">
              <a:avLst/>
            </a:prstGeom>
          </p:spPr>
        </p:pic>
        <p:pic>
          <p:nvPicPr>
            <p:cNvPr id="740" name="図 739">
              <a:extLst>
                <a:ext uri="{FF2B5EF4-FFF2-40B4-BE49-F238E27FC236}">
                  <a16:creationId xmlns:a16="http://schemas.microsoft.com/office/drawing/2014/main" id="{9E6F1E9C-BD5E-2A75-A7AF-F5DA4F0AA36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5386" y="4141315"/>
              <a:ext cx="593413" cy="242379"/>
            </a:xfrm>
            <a:prstGeom prst="rect">
              <a:avLst/>
            </a:prstGeom>
          </p:spPr>
        </p:pic>
        <p:pic>
          <p:nvPicPr>
            <p:cNvPr id="741" name="図 740">
              <a:extLst>
                <a:ext uri="{FF2B5EF4-FFF2-40B4-BE49-F238E27FC236}">
                  <a16:creationId xmlns:a16="http://schemas.microsoft.com/office/drawing/2014/main" id="{B8D40E1B-6610-9B0D-F83B-2694F877B6F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5386" y="3814384"/>
              <a:ext cx="593413" cy="242379"/>
            </a:xfrm>
            <a:prstGeom prst="rect">
              <a:avLst/>
            </a:prstGeom>
          </p:spPr>
        </p:pic>
        <p:pic>
          <p:nvPicPr>
            <p:cNvPr id="743" name="図 742">
              <a:extLst>
                <a:ext uri="{FF2B5EF4-FFF2-40B4-BE49-F238E27FC236}">
                  <a16:creationId xmlns:a16="http://schemas.microsoft.com/office/drawing/2014/main" id="{D010B809-5219-81AC-A57C-C41907DC3AB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5385" y="4778535"/>
              <a:ext cx="593413" cy="242379"/>
            </a:xfrm>
            <a:prstGeom prst="rect">
              <a:avLst/>
            </a:prstGeom>
          </p:spPr>
        </p:pic>
        <p:pic>
          <p:nvPicPr>
            <p:cNvPr id="744" name="図 743">
              <a:extLst>
                <a:ext uri="{FF2B5EF4-FFF2-40B4-BE49-F238E27FC236}">
                  <a16:creationId xmlns:a16="http://schemas.microsoft.com/office/drawing/2014/main" id="{6127BF76-53C2-0322-7FFC-AA9E2133F32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15385" y="4451604"/>
              <a:ext cx="593413" cy="242379"/>
            </a:xfrm>
            <a:prstGeom prst="rect">
              <a:avLst/>
            </a:prstGeom>
          </p:spPr>
        </p:pic>
        <p:pic>
          <p:nvPicPr>
            <p:cNvPr id="745" name="図 744">
              <a:extLst>
                <a:ext uri="{FF2B5EF4-FFF2-40B4-BE49-F238E27FC236}">
                  <a16:creationId xmlns:a16="http://schemas.microsoft.com/office/drawing/2014/main" id="{55C6B80F-803B-A4CB-263D-79F376B90FC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6905" y="4141315"/>
              <a:ext cx="593413" cy="242379"/>
            </a:xfrm>
            <a:prstGeom prst="rect">
              <a:avLst/>
            </a:prstGeom>
          </p:spPr>
        </p:pic>
        <p:pic>
          <p:nvPicPr>
            <p:cNvPr id="746" name="図 745">
              <a:extLst>
                <a:ext uri="{FF2B5EF4-FFF2-40B4-BE49-F238E27FC236}">
                  <a16:creationId xmlns:a16="http://schemas.microsoft.com/office/drawing/2014/main" id="{C07BFA45-23F8-1772-CB10-57DC8DB05E2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6905" y="3814384"/>
              <a:ext cx="593413" cy="242379"/>
            </a:xfrm>
            <a:prstGeom prst="rect">
              <a:avLst/>
            </a:prstGeom>
          </p:spPr>
        </p:pic>
        <p:pic>
          <p:nvPicPr>
            <p:cNvPr id="756" name="図 755">
              <a:extLst>
                <a:ext uri="{FF2B5EF4-FFF2-40B4-BE49-F238E27FC236}">
                  <a16:creationId xmlns:a16="http://schemas.microsoft.com/office/drawing/2014/main" id="{88DBBB18-935E-2C8B-72A8-9F2F94E1660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6904" y="4778535"/>
              <a:ext cx="593413" cy="242379"/>
            </a:xfrm>
            <a:prstGeom prst="rect">
              <a:avLst/>
            </a:prstGeom>
          </p:spPr>
        </p:pic>
        <p:pic>
          <p:nvPicPr>
            <p:cNvPr id="764" name="図 763">
              <a:extLst>
                <a:ext uri="{FF2B5EF4-FFF2-40B4-BE49-F238E27FC236}">
                  <a16:creationId xmlns:a16="http://schemas.microsoft.com/office/drawing/2014/main" id="{407A9497-5316-C378-241C-DE7DA3444E6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6904" y="4451604"/>
              <a:ext cx="593413" cy="242379"/>
            </a:xfrm>
            <a:prstGeom prst="rect">
              <a:avLst/>
            </a:prstGeom>
          </p:spPr>
        </p:pic>
        <p:pic>
          <p:nvPicPr>
            <p:cNvPr id="54" name="図 53">
              <a:extLst>
                <a:ext uri="{FF2B5EF4-FFF2-40B4-BE49-F238E27FC236}">
                  <a16:creationId xmlns:a16="http://schemas.microsoft.com/office/drawing/2014/main" id="{7820C0EB-1B14-73D7-5614-B5285DC64F1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677253" y="3483757"/>
              <a:ext cx="593413" cy="242379"/>
            </a:xfrm>
            <a:prstGeom prst="rect">
              <a:avLst/>
            </a:prstGeom>
          </p:spPr>
        </p:pic>
        <p:pic>
          <p:nvPicPr>
            <p:cNvPr id="60" name="図 59">
              <a:extLst>
                <a:ext uri="{FF2B5EF4-FFF2-40B4-BE49-F238E27FC236}">
                  <a16:creationId xmlns:a16="http://schemas.microsoft.com/office/drawing/2014/main" id="{DE70431B-F708-5514-0B6B-8E63B91CD06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408773" y="3483757"/>
              <a:ext cx="593413" cy="242379"/>
            </a:xfrm>
            <a:prstGeom prst="rect">
              <a:avLst/>
            </a:prstGeom>
          </p:spPr>
        </p:pic>
        <p:pic>
          <p:nvPicPr>
            <p:cNvPr id="61" name="図 60">
              <a:extLst>
                <a:ext uri="{FF2B5EF4-FFF2-40B4-BE49-F238E27FC236}">
                  <a16:creationId xmlns:a16="http://schemas.microsoft.com/office/drawing/2014/main" id="{3AB4C3C6-23C6-95AE-CA6A-D50E56D0D21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140292" y="3483757"/>
              <a:ext cx="593413" cy="242379"/>
            </a:xfrm>
            <a:prstGeom prst="rect">
              <a:avLst/>
            </a:prstGeom>
          </p:spPr>
        </p:pic>
      </p:grpSp>
      <p:grpSp>
        <p:nvGrpSpPr>
          <p:cNvPr id="7" name="グループ化 6">
            <a:extLst>
              <a:ext uri="{FF2B5EF4-FFF2-40B4-BE49-F238E27FC236}">
                <a16:creationId xmlns:a16="http://schemas.microsoft.com/office/drawing/2014/main" id="{FCB4916A-DBA4-101A-4C5E-BDCEC8D039EC}"/>
              </a:ext>
            </a:extLst>
          </p:cNvPr>
          <p:cNvGrpSpPr/>
          <p:nvPr/>
        </p:nvGrpSpPr>
        <p:grpSpPr>
          <a:xfrm>
            <a:off x="9554142" y="3022003"/>
            <a:ext cx="2147098" cy="2064819"/>
            <a:chOff x="9558496" y="3022003"/>
            <a:chExt cx="2147098" cy="2064819"/>
          </a:xfrm>
        </p:grpSpPr>
        <p:pic>
          <p:nvPicPr>
            <p:cNvPr id="322" name="図 321">
              <a:extLst>
                <a:ext uri="{FF2B5EF4-FFF2-40B4-BE49-F238E27FC236}">
                  <a16:creationId xmlns:a16="http://schemas.microsoft.com/office/drawing/2014/main" id="{9DCB9101-4BC0-363D-3D59-58BBF9C7811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654402" y="3205887"/>
              <a:ext cx="593413" cy="242379"/>
            </a:xfrm>
            <a:prstGeom prst="rect">
              <a:avLst/>
            </a:prstGeom>
          </p:spPr>
        </p:pic>
        <p:pic>
          <p:nvPicPr>
            <p:cNvPr id="323" name="図 322">
              <a:extLst>
                <a:ext uri="{FF2B5EF4-FFF2-40B4-BE49-F238E27FC236}">
                  <a16:creationId xmlns:a16="http://schemas.microsoft.com/office/drawing/2014/main" id="{614C8A01-E845-D103-F02C-6777C3C7189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981333" y="3205887"/>
              <a:ext cx="593413" cy="242379"/>
            </a:xfrm>
            <a:prstGeom prst="rect">
              <a:avLst/>
            </a:prstGeom>
          </p:spPr>
        </p:pic>
        <p:pic>
          <p:nvPicPr>
            <p:cNvPr id="325" name="図 324">
              <a:extLst>
                <a:ext uri="{FF2B5EF4-FFF2-40B4-BE49-F238E27FC236}">
                  <a16:creationId xmlns:a16="http://schemas.microsoft.com/office/drawing/2014/main" id="{DD1A37FB-7237-3543-F229-014D99CBDFB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017182" y="3205886"/>
              <a:ext cx="593413" cy="242379"/>
            </a:xfrm>
            <a:prstGeom prst="rect">
              <a:avLst/>
            </a:prstGeom>
          </p:spPr>
        </p:pic>
        <p:pic>
          <p:nvPicPr>
            <p:cNvPr id="326" name="図 325">
              <a:extLst>
                <a:ext uri="{FF2B5EF4-FFF2-40B4-BE49-F238E27FC236}">
                  <a16:creationId xmlns:a16="http://schemas.microsoft.com/office/drawing/2014/main" id="{DFC93661-ECFE-850F-DD7C-70F35DD1852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344113" y="3205886"/>
              <a:ext cx="593413" cy="242379"/>
            </a:xfrm>
            <a:prstGeom prst="rect">
              <a:avLst/>
            </a:prstGeom>
          </p:spPr>
        </p:pic>
        <p:pic>
          <p:nvPicPr>
            <p:cNvPr id="327" name="図 326">
              <a:extLst>
                <a:ext uri="{FF2B5EF4-FFF2-40B4-BE49-F238E27FC236}">
                  <a16:creationId xmlns:a16="http://schemas.microsoft.com/office/drawing/2014/main" id="{D848FB86-500A-5E30-8743-C5B7363083B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654402" y="3937407"/>
              <a:ext cx="593413" cy="242379"/>
            </a:xfrm>
            <a:prstGeom prst="rect">
              <a:avLst/>
            </a:prstGeom>
          </p:spPr>
        </p:pic>
        <p:pic>
          <p:nvPicPr>
            <p:cNvPr id="328" name="図 327">
              <a:extLst>
                <a:ext uri="{FF2B5EF4-FFF2-40B4-BE49-F238E27FC236}">
                  <a16:creationId xmlns:a16="http://schemas.microsoft.com/office/drawing/2014/main" id="{EF03BF06-9B77-4116-B745-D10DE53E441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981333" y="3937407"/>
              <a:ext cx="593413" cy="242379"/>
            </a:xfrm>
            <a:prstGeom prst="rect">
              <a:avLst/>
            </a:prstGeom>
          </p:spPr>
        </p:pic>
        <p:pic>
          <p:nvPicPr>
            <p:cNvPr id="330" name="図 329">
              <a:extLst>
                <a:ext uri="{FF2B5EF4-FFF2-40B4-BE49-F238E27FC236}">
                  <a16:creationId xmlns:a16="http://schemas.microsoft.com/office/drawing/2014/main" id="{68C0AAF1-2364-838E-4B9C-D74B551B274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017182" y="3937406"/>
              <a:ext cx="593413" cy="242379"/>
            </a:xfrm>
            <a:prstGeom prst="rect">
              <a:avLst/>
            </a:prstGeom>
          </p:spPr>
        </p:pic>
        <p:pic>
          <p:nvPicPr>
            <p:cNvPr id="331" name="図 330">
              <a:extLst>
                <a:ext uri="{FF2B5EF4-FFF2-40B4-BE49-F238E27FC236}">
                  <a16:creationId xmlns:a16="http://schemas.microsoft.com/office/drawing/2014/main" id="{6BE12CC7-8F3D-7D9C-1FE0-2F718EEE451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344113" y="3937406"/>
              <a:ext cx="593413" cy="242379"/>
            </a:xfrm>
            <a:prstGeom prst="rect">
              <a:avLst/>
            </a:prstGeom>
          </p:spPr>
        </p:pic>
        <p:pic>
          <p:nvPicPr>
            <p:cNvPr id="332" name="図 331">
              <a:extLst>
                <a:ext uri="{FF2B5EF4-FFF2-40B4-BE49-F238E27FC236}">
                  <a16:creationId xmlns:a16="http://schemas.microsoft.com/office/drawing/2014/main" id="{84B2F90F-26DB-A1D2-9E6E-6A057B979E8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654402" y="4668926"/>
              <a:ext cx="593413" cy="242379"/>
            </a:xfrm>
            <a:prstGeom prst="rect">
              <a:avLst/>
            </a:prstGeom>
          </p:spPr>
        </p:pic>
        <p:pic>
          <p:nvPicPr>
            <p:cNvPr id="333" name="図 332">
              <a:extLst>
                <a:ext uri="{FF2B5EF4-FFF2-40B4-BE49-F238E27FC236}">
                  <a16:creationId xmlns:a16="http://schemas.microsoft.com/office/drawing/2014/main" id="{4FE62CDE-587F-130A-7CC8-B41A0CBDB1F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981333" y="4668926"/>
              <a:ext cx="593413" cy="242379"/>
            </a:xfrm>
            <a:prstGeom prst="rect">
              <a:avLst/>
            </a:prstGeom>
          </p:spPr>
        </p:pic>
        <p:pic>
          <p:nvPicPr>
            <p:cNvPr id="337" name="図 336">
              <a:extLst>
                <a:ext uri="{FF2B5EF4-FFF2-40B4-BE49-F238E27FC236}">
                  <a16:creationId xmlns:a16="http://schemas.microsoft.com/office/drawing/2014/main" id="{9B4E5D56-9FB8-1C30-73B1-4DABAA96805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017182" y="4668925"/>
              <a:ext cx="593413" cy="242379"/>
            </a:xfrm>
            <a:prstGeom prst="rect">
              <a:avLst/>
            </a:prstGeom>
          </p:spPr>
        </p:pic>
        <p:pic>
          <p:nvPicPr>
            <p:cNvPr id="338" name="図 337">
              <a:extLst>
                <a:ext uri="{FF2B5EF4-FFF2-40B4-BE49-F238E27FC236}">
                  <a16:creationId xmlns:a16="http://schemas.microsoft.com/office/drawing/2014/main" id="{D7C8F816-EA9E-1CB4-F739-0A626AFE90A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344113" y="4668925"/>
              <a:ext cx="593413" cy="242379"/>
            </a:xfrm>
            <a:prstGeom prst="rect">
              <a:avLst/>
            </a:prstGeom>
          </p:spPr>
        </p:pic>
        <p:pic>
          <p:nvPicPr>
            <p:cNvPr id="339" name="図 338">
              <a:extLst>
                <a:ext uri="{FF2B5EF4-FFF2-40B4-BE49-F238E27FC236}">
                  <a16:creationId xmlns:a16="http://schemas.microsoft.com/office/drawing/2014/main" id="{D5C70E33-EB94-AB74-6BDF-BE49CB38710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382979" y="3205885"/>
              <a:ext cx="593413" cy="242379"/>
            </a:xfrm>
            <a:prstGeom prst="rect">
              <a:avLst/>
            </a:prstGeom>
          </p:spPr>
        </p:pic>
        <p:pic>
          <p:nvPicPr>
            <p:cNvPr id="347" name="図 346">
              <a:extLst>
                <a:ext uri="{FF2B5EF4-FFF2-40B4-BE49-F238E27FC236}">
                  <a16:creationId xmlns:a16="http://schemas.microsoft.com/office/drawing/2014/main" id="{1EF4DD5C-F9D5-420C-9135-5D87FCF477E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709910" y="3205885"/>
              <a:ext cx="593413" cy="242379"/>
            </a:xfrm>
            <a:prstGeom prst="rect">
              <a:avLst/>
            </a:prstGeom>
          </p:spPr>
        </p:pic>
        <p:pic>
          <p:nvPicPr>
            <p:cNvPr id="349" name="図 348">
              <a:extLst>
                <a:ext uri="{FF2B5EF4-FFF2-40B4-BE49-F238E27FC236}">
                  <a16:creationId xmlns:a16="http://schemas.microsoft.com/office/drawing/2014/main" id="{A626DBA7-27F9-19FF-DB92-FBC18C7C87AD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382979" y="3937405"/>
              <a:ext cx="593413" cy="242379"/>
            </a:xfrm>
            <a:prstGeom prst="rect">
              <a:avLst/>
            </a:prstGeom>
          </p:spPr>
        </p:pic>
        <p:pic>
          <p:nvPicPr>
            <p:cNvPr id="350" name="図 349">
              <a:extLst>
                <a:ext uri="{FF2B5EF4-FFF2-40B4-BE49-F238E27FC236}">
                  <a16:creationId xmlns:a16="http://schemas.microsoft.com/office/drawing/2014/main" id="{A6FB0865-8A9A-08C8-16CB-27406255305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709910" y="3937405"/>
              <a:ext cx="593413" cy="242379"/>
            </a:xfrm>
            <a:prstGeom prst="rect">
              <a:avLst/>
            </a:prstGeom>
          </p:spPr>
        </p:pic>
        <p:pic>
          <p:nvPicPr>
            <p:cNvPr id="351" name="図 350">
              <a:extLst>
                <a:ext uri="{FF2B5EF4-FFF2-40B4-BE49-F238E27FC236}">
                  <a16:creationId xmlns:a16="http://schemas.microsoft.com/office/drawing/2014/main" id="{D9EC3AE3-3C6D-0BAD-FA47-F231A2439AB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382979" y="4668924"/>
              <a:ext cx="593413" cy="242379"/>
            </a:xfrm>
            <a:prstGeom prst="rect">
              <a:avLst/>
            </a:prstGeom>
          </p:spPr>
        </p:pic>
        <p:pic>
          <p:nvPicPr>
            <p:cNvPr id="352" name="図 351">
              <a:extLst>
                <a:ext uri="{FF2B5EF4-FFF2-40B4-BE49-F238E27FC236}">
                  <a16:creationId xmlns:a16="http://schemas.microsoft.com/office/drawing/2014/main" id="{10C53089-42A3-0F66-BD9D-9863E2A0EEC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709910" y="4668924"/>
              <a:ext cx="593413" cy="242379"/>
            </a:xfrm>
            <a:prstGeom prst="rect">
              <a:avLst/>
            </a:prstGeom>
          </p:spPr>
        </p:pic>
        <p:pic>
          <p:nvPicPr>
            <p:cNvPr id="658" name="図 657">
              <a:extLst>
                <a:ext uri="{FF2B5EF4-FFF2-40B4-BE49-F238E27FC236}">
                  <a16:creationId xmlns:a16="http://schemas.microsoft.com/office/drawing/2014/main" id="{F6D78A01-6D80-9251-0569-539D1955B9A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1287698" y="3197520"/>
              <a:ext cx="593413" cy="242379"/>
            </a:xfrm>
            <a:prstGeom prst="rect">
              <a:avLst/>
            </a:prstGeom>
          </p:spPr>
        </p:pic>
        <p:pic>
          <p:nvPicPr>
            <p:cNvPr id="659" name="図 658">
              <a:extLst>
                <a:ext uri="{FF2B5EF4-FFF2-40B4-BE49-F238E27FC236}">
                  <a16:creationId xmlns:a16="http://schemas.microsoft.com/office/drawing/2014/main" id="{8EBEB06D-BB56-F157-076F-EC7DE4289BA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1287698" y="3929040"/>
              <a:ext cx="593413" cy="242379"/>
            </a:xfrm>
            <a:prstGeom prst="rect">
              <a:avLst/>
            </a:prstGeom>
          </p:spPr>
        </p:pic>
        <p:pic>
          <p:nvPicPr>
            <p:cNvPr id="660" name="図 659">
              <a:extLst>
                <a:ext uri="{FF2B5EF4-FFF2-40B4-BE49-F238E27FC236}">
                  <a16:creationId xmlns:a16="http://schemas.microsoft.com/office/drawing/2014/main" id="{4F1699BF-6734-09A2-AA82-217C5723625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1287698" y="4660559"/>
              <a:ext cx="593413" cy="242379"/>
            </a:xfrm>
            <a:prstGeom prst="rect">
              <a:avLst/>
            </a:prstGeom>
          </p:spPr>
        </p:pic>
      </p:grpSp>
      <p:grpSp>
        <p:nvGrpSpPr>
          <p:cNvPr id="34" name="グループ化 33">
            <a:extLst>
              <a:ext uri="{FF2B5EF4-FFF2-40B4-BE49-F238E27FC236}">
                <a16:creationId xmlns:a16="http://schemas.microsoft.com/office/drawing/2014/main" id="{0234C111-874E-DEE4-540E-84941008FD8E}"/>
              </a:ext>
            </a:extLst>
          </p:cNvPr>
          <p:cNvGrpSpPr/>
          <p:nvPr/>
        </p:nvGrpSpPr>
        <p:grpSpPr>
          <a:xfrm>
            <a:off x="9601139" y="6250212"/>
            <a:ext cx="2170856" cy="2787974"/>
            <a:chOff x="9601139" y="6250212"/>
            <a:chExt cx="2170856" cy="2787974"/>
          </a:xfrm>
        </p:grpSpPr>
        <p:pic>
          <p:nvPicPr>
            <p:cNvPr id="687" name="図 686">
              <a:extLst>
                <a:ext uri="{FF2B5EF4-FFF2-40B4-BE49-F238E27FC236}">
                  <a16:creationId xmlns:a16="http://schemas.microsoft.com/office/drawing/2014/main" id="{207241D6-B19E-DEA8-173A-5023EA5F86E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697045" y="6425731"/>
              <a:ext cx="593413" cy="242379"/>
            </a:xfrm>
            <a:prstGeom prst="rect">
              <a:avLst/>
            </a:prstGeom>
          </p:spPr>
        </p:pic>
        <p:pic>
          <p:nvPicPr>
            <p:cNvPr id="688" name="図 687">
              <a:extLst>
                <a:ext uri="{FF2B5EF4-FFF2-40B4-BE49-F238E27FC236}">
                  <a16:creationId xmlns:a16="http://schemas.microsoft.com/office/drawing/2014/main" id="{D9D4D05B-B855-CEB9-2210-ED44599C2E0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1023976" y="6425731"/>
              <a:ext cx="593413" cy="242379"/>
            </a:xfrm>
            <a:prstGeom prst="rect">
              <a:avLst/>
            </a:prstGeom>
          </p:spPr>
        </p:pic>
        <p:pic>
          <p:nvPicPr>
            <p:cNvPr id="690" name="図 689">
              <a:extLst>
                <a:ext uri="{FF2B5EF4-FFF2-40B4-BE49-F238E27FC236}">
                  <a16:creationId xmlns:a16="http://schemas.microsoft.com/office/drawing/2014/main" id="{034D166F-6E0B-72A0-5BE6-CDDD6181B51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059825" y="6425730"/>
              <a:ext cx="593413" cy="242379"/>
            </a:xfrm>
            <a:prstGeom prst="rect">
              <a:avLst/>
            </a:prstGeom>
          </p:spPr>
        </p:pic>
        <p:pic>
          <p:nvPicPr>
            <p:cNvPr id="691" name="図 690">
              <a:extLst>
                <a:ext uri="{FF2B5EF4-FFF2-40B4-BE49-F238E27FC236}">
                  <a16:creationId xmlns:a16="http://schemas.microsoft.com/office/drawing/2014/main" id="{022AC1AB-998B-0CBB-DDE5-9E99C5700FF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386756" y="6425730"/>
              <a:ext cx="593413" cy="242379"/>
            </a:xfrm>
            <a:prstGeom prst="rect">
              <a:avLst/>
            </a:prstGeom>
          </p:spPr>
        </p:pic>
        <p:pic>
          <p:nvPicPr>
            <p:cNvPr id="692" name="図 691">
              <a:extLst>
                <a:ext uri="{FF2B5EF4-FFF2-40B4-BE49-F238E27FC236}">
                  <a16:creationId xmlns:a16="http://schemas.microsoft.com/office/drawing/2014/main" id="{2934FBDB-F625-709E-C3AA-08087704892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697045" y="7157251"/>
              <a:ext cx="593413" cy="242379"/>
            </a:xfrm>
            <a:prstGeom prst="rect">
              <a:avLst/>
            </a:prstGeom>
          </p:spPr>
        </p:pic>
        <p:pic>
          <p:nvPicPr>
            <p:cNvPr id="693" name="図 692">
              <a:extLst>
                <a:ext uri="{FF2B5EF4-FFF2-40B4-BE49-F238E27FC236}">
                  <a16:creationId xmlns:a16="http://schemas.microsoft.com/office/drawing/2014/main" id="{C0EC1E84-C587-8B29-6DA6-4D70D499916C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1023976" y="7157251"/>
              <a:ext cx="593413" cy="242379"/>
            </a:xfrm>
            <a:prstGeom prst="rect">
              <a:avLst/>
            </a:prstGeom>
          </p:spPr>
        </p:pic>
        <p:pic>
          <p:nvPicPr>
            <p:cNvPr id="695" name="図 694">
              <a:extLst>
                <a:ext uri="{FF2B5EF4-FFF2-40B4-BE49-F238E27FC236}">
                  <a16:creationId xmlns:a16="http://schemas.microsoft.com/office/drawing/2014/main" id="{A5992B92-DF4B-3FE1-C42A-0647C6A7E8E2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059825" y="7157250"/>
              <a:ext cx="593413" cy="242379"/>
            </a:xfrm>
            <a:prstGeom prst="rect">
              <a:avLst/>
            </a:prstGeom>
          </p:spPr>
        </p:pic>
        <p:pic>
          <p:nvPicPr>
            <p:cNvPr id="696" name="図 695">
              <a:extLst>
                <a:ext uri="{FF2B5EF4-FFF2-40B4-BE49-F238E27FC236}">
                  <a16:creationId xmlns:a16="http://schemas.microsoft.com/office/drawing/2014/main" id="{E6AB4759-DFE1-7F1D-27EB-550FBCA130F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386756" y="7157250"/>
              <a:ext cx="593413" cy="242379"/>
            </a:xfrm>
            <a:prstGeom prst="rect">
              <a:avLst/>
            </a:prstGeom>
          </p:spPr>
        </p:pic>
        <p:pic>
          <p:nvPicPr>
            <p:cNvPr id="697" name="図 696">
              <a:extLst>
                <a:ext uri="{FF2B5EF4-FFF2-40B4-BE49-F238E27FC236}">
                  <a16:creationId xmlns:a16="http://schemas.microsoft.com/office/drawing/2014/main" id="{2B99FA09-AFD1-8AAF-5AEA-92C648A5DD7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697045" y="7888770"/>
              <a:ext cx="593413" cy="242379"/>
            </a:xfrm>
            <a:prstGeom prst="rect">
              <a:avLst/>
            </a:prstGeom>
          </p:spPr>
        </p:pic>
        <p:pic>
          <p:nvPicPr>
            <p:cNvPr id="698" name="図 697">
              <a:extLst>
                <a:ext uri="{FF2B5EF4-FFF2-40B4-BE49-F238E27FC236}">
                  <a16:creationId xmlns:a16="http://schemas.microsoft.com/office/drawing/2014/main" id="{A14314E7-83DC-A8ED-FC82-500BFA64C1D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1023976" y="7888770"/>
              <a:ext cx="593413" cy="242379"/>
            </a:xfrm>
            <a:prstGeom prst="rect">
              <a:avLst/>
            </a:prstGeom>
          </p:spPr>
        </p:pic>
        <p:pic>
          <p:nvPicPr>
            <p:cNvPr id="700" name="図 699">
              <a:extLst>
                <a:ext uri="{FF2B5EF4-FFF2-40B4-BE49-F238E27FC236}">
                  <a16:creationId xmlns:a16="http://schemas.microsoft.com/office/drawing/2014/main" id="{305BAD1A-B719-A609-F820-29265C7DC6E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059825" y="7888769"/>
              <a:ext cx="593413" cy="242379"/>
            </a:xfrm>
            <a:prstGeom prst="rect">
              <a:avLst/>
            </a:prstGeom>
          </p:spPr>
        </p:pic>
        <p:pic>
          <p:nvPicPr>
            <p:cNvPr id="701" name="図 700">
              <a:extLst>
                <a:ext uri="{FF2B5EF4-FFF2-40B4-BE49-F238E27FC236}">
                  <a16:creationId xmlns:a16="http://schemas.microsoft.com/office/drawing/2014/main" id="{421432FC-F684-46D1-B755-4F93726FEF5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386756" y="7888769"/>
              <a:ext cx="593413" cy="242379"/>
            </a:xfrm>
            <a:prstGeom prst="rect">
              <a:avLst/>
            </a:prstGeom>
          </p:spPr>
        </p:pic>
        <p:pic>
          <p:nvPicPr>
            <p:cNvPr id="702" name="図 701">
              <a:extLst>
                <a:ext uri="{FF2B5EF4-FFF2-40B4-BE49-F238E27FC236}">
                  <a16:creationId xmlns:a16="http://schemas.microsoft.com/office/drawing/2014/main" id="{8F77B0FD-0658-C7A0-08A8-E6F6275E92C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697045" y="8620290"/>
              <a:ext cx="593413" cy="242379"/>
            </a:xfrm>
            <a:prstGeom prst="rect">
              <a:avLst/>
            </a:prstGeom>
          </p:spPr>
        </p:pic>
        <p:pic>
          <p:nvPicPr>
            <p:cNvPr id="703" name="図 702">
              <a:extLst>
                <a:ext uri="{FF2B5EF4-FFF2-40B4-BE49-F238E27FC236}">
                  <a16:creationId xmlns:a16="http://schemas.microsoft.com/office/drawing/2014/main" id="{95A69C0C-348C-969B-CCBF-F843C80F7FF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1023976" y="8620290"/>
              <a:ext cx="593413" cy="242379"/>
            </a:xfrm>
            <a:prstGeom prst="rect">
              <a:avLst/>
            </a:prstGeom>
          </p:spPr>
        </p:pic>
        <p:pic>
          <p:nvPicPr>
            <p:cNvPr id="705" name="図 704">
              <a:extLst>
                <a:ext uri="{FF2B5EF4-FFF2-40B4-BE49-F238E27FC236}">
                  <a16:creationId xmlns:a16="http://schemas.microsoft.com/office/drawing/2014/main" id="{9FA2B621-8405-6F9A-D5BB-24675CECE0EF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059825" y="8620289"/>
              <a:ext cx="593413" cy="242379"/>
            </a:xfrm>
            <a:prstGeom prst="rect">
              <a:avLst/>
            </a:prstGeom>
          </p:spPr>
        </p:pic>
        <p:pic>
          <p:nvPicPr>
            <p:cNvPr id="707" name="図 706">
              <a:extLst>
                <a:ext uri="{FF2B5EF4-FFF2-40B4-BE49-F238E27FC236}">
                  <a16:creationId xmlns:a16="http://schemas.microsoft.com/office/drawing/2014/main" id="{8C8B1285-CA7F-A377-9B9C-8B028132AFD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0386756" y="8620289"/>
              <a:ext cx="593413" cy="242379"/>
            </a:xfrm>
            <a:prstGeom prst="rect">
              <a:avLst/>
            </a:prstGeom>
          </p:spPr>
        </p:pic>
        <p:pic>
          <p:nvPicPr>
            <p:cNvPr id="708" name="図 707">
              <a:extLst>
                <a:ext uri="{FF2B5EF4-FFF2-40B4-BE49-F238E27FC236}">
                  <a16:creationId xmlns:a16="http://schemas.microsoft.com/office/drawing/2014/main" id="{C202E33D-A5CD-23F6-8CE2-8792911AADAE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425622" y="6425729"/>
              <a:ext cx="593413" cy="242379"/>
            </a:xfrm>
            <a:prstGeom prst="rect">
              <a:avLst/>
            </a:prstGeom>
          </p:spPr>
        </p:pic>
        <p:pic>
          <p:nvPicPr>
            <p:cNvPr id="709" name="図 708">
              <a:extLst>
                <a:ext uri="{FF2B5EF4-FFF2-40B4-BE49-F238E27FC236}">
                  <a16:creationId xmlns:a16="http://schemas.microsoft.com/office/drawing/2014/main" id="{3371C972-AFEE-4739-C3D5-62283F22F86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752553" y="6425729"/>
              <a:ext cx="593413" cy="242379"/>
            </a:xfrm>
            <a:prstGeom prst="rect">
              <a:avLst/>
            </a:prstGeom>
          </p:spPr>
        </p:pic>
        <p:pic>
          <p:nvPicPr>
            <p:cNvPr id="710" name="図 709">
              <a:extLst>
                <a:ext uri="{FF2B5EF4-FFF2-40B4-BE49-F238E27FC236}">
                  <a16:creationId xmlns:a16="http://schemas.microsoft.com/office/drawing/2014/main" id="{3D74591E-F091-73C9-6767-A963D2338611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425622" y="7157249"/>
              <a:ext cx="593413" cy="242379"/>
            </a:xfrm>
            <a:prstGeom prst="rect">
              <a:avLst/>
            </a:prstGeom>
          </p:spPr>
        </p:pic>
        <p:pic>
          <p:nvPicPr>
            <p:cNvPr id="711" name="図 710">
              <a:extLst>
                <a:ext uri="{FF2B5EF4-FFF2-40B4-BE49-F238E27FC236}">
                  <a16:creationId xmlns:a16="http://schemas.microsoft.com/office/drawing/2014/main" id="{2F35957E-67A0-B36C-EC9B-FF977171EA0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752553" y="7157249"/>
              <a:ext cx="593413" cy="242379"/>
            </a:xfrm>
            <a:prstGeom prst="rect">
              <a:avLst/>
            </a:prstGeom>
          </p:spPr>
        </p:pic>
        <p:pic>
          <p:nvPicPr>
            <p:cNvPr id="712" name="図 711">
              <a:extLst>
                <a:ext uri="{FF2B5EF4-FFF2-40B4-BE49-F238E27FC236}">
                  <a16:creationId xmlns:a16="http://schemas.microsoft.com/office/drawing/2014/main" id="{8FB9CB36-8B23-EF92-114F-89AE69AF6C2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425622" y="7888768"/>
              <a:ext cx="593413" cy="242379"/>
            </a:xfrm>
            <a:prstGeom prst="rect">
              <a:avLst/>
            </a:prstGeom>
          </p:spPr>
        </p:pic>
        <p:pic>
          <p:nvPicPr>
            <p:cNvPr id="713" name="図 712">
              <a:extLst>
                <a:ext uri="{FF2B5EF4-FFF2-40B4-BE49-F238E27FC236}">
                  <a16:creationId xmlns:a16="http://schemas.microsoft.com/office/drawing/2014/main" id="{3AC0CFE1-A015-5F92-9A12-FAA42299E928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752553" y="7888768"/>
              <a:ext cx="593413" cy="242379"/>
            </a:xfrm>
            <a:prstGeom prst="rect">
              <a:avLst/>
            </a:prstGeom>
          </p:spPr>
        </p:pic>
        <p:pic>
          <p:nvPicPr>
            <p:cNvPr id="715" name="図 714">
              <a:extLst>
                <a:ext uri="{FF2B5EF4-FFF2-40B4-BE49-F238E27FC236}">
                  <a16:creationId xmlns:a16="http://schemas.microsoft.com/office/drawing/2014/main" id="{DE81E1F1-C581-4951-3C38-12EFF70D0BF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425622" y="8620288"/>
              <a:ext cx="593413" cy="242379"/>
            </a:xfrm>
            <a:prstGeom prst="rect">
              <a:avLst/>
            </a:prstGeom>
          </p:spPr>
        </p:pic>
        <p:pic>
          <p:nvPicPr>
            <p:cNvPr id="717" name="図 716">
              <a:extLst>
                <a:ext uri="{FF2B5EF4-FFF2-40B4-BE49-F238E27FC236}">
                  <a16:creationId xmlns:a16="http://schemas.microsoft.com/office/drawing/2014/main" id="{9CFD9611-42DC-5E08-96AA-47E107B2210A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9752553" y="8620288"/>
              <a:ext cx="593413" cy="242379"/>
            </a:xfrm>
            <a:prstGeom prst="rect">
              <a:avLst/>
            </a:prstGeom>
          </p:spPr>
        </p:pic>
        <p:pic>
          <p:nvPicPr>
            <p:cNvPr id="667" name="図 666">
              <a:extLst>
                <a:ext uri="{FF2B5EF4-FFF2-40B4-BE49-F238E27FC236}">
                  <a16:creationId xmlns:a16="http://schemas.microsoft.com/office/drawing/2014/main" id="{E16C6E0E-2D7B-206D-FEE3-3D6E26D7337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1354099" y="6425729"/>
              <a:ext cx="593413" cy="242379"/>
            </a:xfrm>
            <a:prstGeom prst="rect">
              <a:avLst/>
            </a:prstGeom>
          </p:spPr>
        </p:pic>
        <p:pic>
          <p:nvPicPr>
            <p:cNvPr id="668" name="図 667">
              <a:extLst>
                <a:ext uri="{FF2B5EF4-FFF2-40B4-BE49-F238E27FC236}">
                  <a16:creationId xmlns:a16="http://schemas.microsoft.com/office/drawing/2014/main" id="{C0B24BE9-09F5-A05B-425F-57AE134CABC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1354099" y="7157249"/>
              <a:ext cx="593413" cy="242379"/>
            </a:xfrm>
            <a:prstGeom prst="rect">
              <a:avLst/>
            </a:prstGeom>
          </p:spPr>
        </p:pic>
        <p:pic>
          <p:nvPicPr>
            <p:cNvPr id="669" name="図 668">
              <a:extLst>
                <a:ext uri="{FF2B5EF4-FFF2-40B4-BE49-F238E27FC236}">
                  <a16:creationId xmlns:a16="http://schemas.microsoft.com/office/drawing/2014/main" id="{484782D6-A993-AC6D-CFC3-F97FA00085C0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1354099" y="7888768"/>
              <a:ext cx="593413" cy="242379"/>
            </a:xfrm>
            <a:prstGeom prst="rect">
              <a:avLst/>
            </a:prstGeom>
          </p:spPr>
        </p:pic>
        <p:pic>
          <p:nvPicPr>
            <p:cNvPr id="670" name="図 669">
              <a:extLst>
                <a:ext uri="{FF2B5EF4-FFF2-40B4-BE49-F238E27FC236}">
                  <a16:creationId xmlns:a16="http://schemas.microsoft.com/office/drawing/2014/main" id="{7EDEDB2C-AC74-7899-9531-041C7822DBB4}"/>
                </a:ext>
              </a:extLst>
            </p:cNvPr>
            <p:cNvPicPr>
              <a:picLocks noChangeAspect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 rot="5400000">
              <a:off x="11354099" y="8620288"/>
              <a:ext cx="593413" cy="242379"/>
            </a:xfrm>
            <a:prstGeom prst="rect">
              <a:avLst/>
            </a:prstGeom>
          </p:spPr>
        </p:pic>
      </p:grpSp>
      <p:pic>
        <p:nvPicPr>
          <p:cNvPr id="677" name="図 676">
            <a:extLst>
              <a:ext uri="{FF2B5EF4-FFF2-40B4-BE49-F238E27FC236}">
                <a16:creationId xmlns:a16="http://schemas.microsoft.com/office/drawing/2014/main" id="{58EAEBC4-1DDC-0AA4-582C-DFBA5E922CF9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757611" y="3909054"/>
            <a:ext cx="767873" cy="203971"/>
          </a:xfrm>
          <a:prstGeom prst="rect">
            <a:avLst/>
          </a:prstGeom>
        </p:spPr>
      </p:pic>
      <p:pic>
        <p:nvPicPr>
          <p:cNvPr id="678" name="図 677">
            <a:extLst>
              <a:ext uri="{FF2B5EF4-FFF2-40B4-BE49-F238E27FC236}">
                <a16:creationId xmlns:a16="http://schemas.microsoft.com/office/drawing/2014/main" id="{DAF4505C-D03A-A6F0-2C23-89F69D28C275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1849883" y="3119567"/>
            <a:ext cx="258622" cy="201419"/>
          </a:xfrm>
          <a:prstGeom prst="rect">
            <a:avLst/>
          </a:prstGeom>
        </p:spPr>
      </p:pic>
      <p:pic>
        <p:nvPicPr>
          <p:cNvPr id="679" name="図 678">
            <a:extLst>
              <a:ext uri="{FF2B5EF4-FFF2-40B4-BE49-F238E27FC236}">
                <a16:creationId xmlns:a16="http://schemas.microsoft.com/office/drawing/2014/main" id="{A8383F62-14C6-F1F9-A887-74DD3CA91FE3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1916395" y="7447067"/>
            <a:ext cx="767873" cy="203971"/>
          </a:xfrm>
          <a:prstGeom prst="rect">
            <a:avLst/>
          </a:prstGeom>
        </p:spPr>
      </p:pic>
      <p:pic>
        <p:nvPicPr>
          <p:cNvPr id="681" name="図 680">
            <a:extLst>
              <a:ext uri="{FF2B5EF4-FFF2-40B4-BE49-F238E27FC236}">
                <a16:creationId xmlns:a16="http://schemas.microsoft.com/office/drawing/2014/main" id="{C7791A00-0B34-A64B-E54F-D50E2BC95393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2081334" y="6587390"/>
            <a:ext cx="258622" cy="201419"/>
          </a:xfrm>
          <a:prstGeom prst="rect">
            <a:avLst/>
          </a:prstGeom>
        </p:spPr>
      </p:pic>
      <p:pic>
        <p:nvPicPr>
          <p:cNvPr id="683" name="図 682">
            <a:extLst>
              <a:ext uri="{FF2B5EF4-FFF2-40B4-BE49-F238E27FC236}">
                <a16:creationId xmlns:a16="http://schemas.microsoft.com/office/drawing/2014/main" id="{85AF7BAA-35FD-1DD0-0124-88D0ADBB0C94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876587" y="7429082"/>
            <a:ext cx="767873" cy="203971"/>
          </a:xfrm>
          <a:prstGeom prst="rect">
            <a:avLst/>
          </a:prstGeom>
        </p:spPr>
      </p:pic>
      <p:pic>
        <p:nvPicPr>
          <p:cNvPr id="684" name="図 683">
            <a:extLst>
              <a:ext uri="{FF2B5EF4-FFF2-40B4-BE49-F238E27FC236}">
                <a16:creationId xmlns:a16="http://schemas.microsoft.com/office/drawing/2014/main" id="{10521103-2C1B-736F-BD61-AD832C9629DB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4442800" y="8268819"/>
            <a:ext cx="258622" cy="201419"/>
          </a:xfrm>
          <a:prstGeom prst="rect">
            <a:avLst/>
          </a:prstGeom>
        </p:spPr>
      </p:pic>
      <p:pic>
        <p:nvPicPr>
          <p:cNvPr id="685" name="図 684">
            <a:extLst>
              <a:ext uri="{FF2B5EF4-FFF2-40B4-BE49-F238E27FC236}">
                <a16:creationId xmlns:a16="http://schemas.microsoft.com/office/drawing/2014/main" id="{30203A70-E7BD-B91F-3601-B6C9720CF9F1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1898191" y="8905837"/>
            <a:ext cx="767873" cy="203971"/>
          </a:xfrm>
          <a:prstGeom prst="rect">
            <a:avLst/>
          </a:prstGeom>
        </p:spPr>
      </p:pic>
      <p:pic>
        <p:nvPicPr>
          <p:cNvPr id="686" name="図 685">
            <a:extLst>
              <a:ext uri="{FF2B5EF4-FFF2-40B4-BE49-F238E27FC236}">
                <a16:creationId xmlns:a16="http://schemas.microsoft.com/office/drawing/2014/main" id="{68C0C821-D6F8-6F63-2B11-619CDC3DCA7F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8766" y="8724738"/>
            <a:ext cx="258622" cy="201419"/>
          </a:xfrm>
          <a:prstGeom prst="rect">
            <a:avLst/>
          </a:prstGeom>
        </p:spPr>
      </p:pic>
      <p:pic>
        <p:nvPicPr>
          <p:cNvPr id="48" name="図 47">
            <a:extLst>
              <a:ext uri="{FF2B5EF4-FFF2-40B4-BE49-F238E27FC236}">
                <a16:creationId xmlns:a16="http://schemas.microsoft.com/office/drawing/2014/main" id="{F2CB0BE5-CF94-6A36-78B9-16A2FB472219}"/>
              </a:ext>
            </a:extLst>
          </p:cNvPr>
          <p:cNvPicPr preferRelativeResize="0"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6746945" y="3112719"/>
            <a:ext cx="258622" cy="201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228272"/>
      </p:ext>
    </p:extLst>
  </p:cSld>
  <p:clrMapOvr>
    <a:masterClrMapping/>
  </p:clrMapOvr>
</p:sld>
</file>

<file path=ppt/theme/theme1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1937</TotalTime>
  <Words>1</Words>
  <Application>Microsoft Office PowerPoint</Application>
  <PresentationFormat>ユーザー設定</PresentationFormat>
  <Paragraphs>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游ゴシック</vt:lpstr>
      <vt:lpstr>Arial</vt:lpstr>
      <vt:lpstr>3_デザインの設定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藤井 博之</dc:creator>
  <cp:lastModifiedBy>齊藤 瑛</cp:lastModifiedBy>
  <cp:revision>114</cp:revision>
  <cp:lastPrinted>2022-06-20T00:25:10Z</cp:lastPrinted>
  <dcterms:created xsi:type="dcterms:W3CDTF">2017-02-16T12:15:42Z</dcterms:created>
  <dcterms:modified xsi:type="dcterms:W3CDTF">2024-11-12T06:12:05Z</dcterms:modified>
</cp:coreProperties>
</file>