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C3A3496F-78E3-858C-B382-6F2AFBC9CF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3" y="2425482"/>
            <a:ext cx="13085771" cy="7199921"/>
          </a:xfrm>
          <a:prstGeom prst="rect">
            <a:avLst/>
          </a:prstGeom>
        </p:spPr>
      </p:pic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2336711B-8476-A5DA-8998-A67254597318}"/>
              </a:ext>
            </a:extLst>
          </p:cNvPr>
          <p:cNvSpPr/>
          <p:nvPr/>
        </p:nvSpPr>
        <p:spPr>
          <a:xfrm>
            <a:off x="10809" y="426754"/>
            <a:ext cx="1374895" cy="1107729"/>
          </a:xfrm>
          <a:custGeom>
            <a:avLst/>
            <a:gdLst>
              <a:gd name="connsiteX0" fmla="*/ 0 w 1374895"/>
              <a:gd name="connsiteY0" fmla="*/ 0 h 1107729"/>
              <a:gd name="connsiteX1" fmla="*/ 1374896 w 1374895"/>
              <a:gd name="connsiteY1" fmla="*/ 0 h 1107729"/>
              <a:gd name="connsiteX2" fmla="*/ 1374896 w 1374895"/>
              <a:gd name="connsiteY2" fmla="*/ 1107729 h 1107729"/>
              <a:gd name="connsiteX3" fmla="*/ 0 w 1374895"/>
              <a:gd name="connsiteY3" fmla="*/ 1107729 h 110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4895" h="1107729">
                <a:moveTo>
                  <a:pt x="0" y="0"/>
                </a:moveTo>
                <a:lnTo>
                  <a:pt x="1374896" y="0"/>
                </a:lnTo>
                <a:lnTo>
                  <a:pt x="1374896" y="1107729"/>
                </a:lnTo>
                <a:lnTo>
                  <a:pt x="0" y="1107729"/>
                </a:lnTo>
                <a:close/>
              </a:path>
            </a:pathLst>
          </a:custGeom>
          <a:solidFill>
            <a:srgbClr val="666666"/>
          </a:solidFill>
          <a:ln w="125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E1824E-D370-A9BD-3330-60E6A9B055F1}"/>
              </a:ext>
            </a:extLst>
          </p:cNvPr>
          <p:cNvSpPr txBox="1"/>
          <p:nvPr/>
        </p:nvSpPr>
        <p:spPr>
          <a:xfrm>
            <a:off x="188014" y="551197"/>
            <a:ext cx="100860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5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2</a:t>
            </a:r>
            <a:r>
              <a:rPr lang="ja-JP" altLang="en-US" sz="5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F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0529865-D768-E885-FD06-A48D0C9F6D19}"/>
              </a:ext>
            </a:extLst>
          </p:cNvPr>
          <p:cNvSpPr txBox="1"/>
          <p:nvPr/>
        </p:nvSpPr>
        <p:spPr>
          <a:xfrm>
            <a:off x="1071823" y="2381250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201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336B5F6-A4AA-EC15-0FFD-8CD092028D0D}"/>
              </a:ext>
            </a:extLst>
          </p:cNvPr>
          <p:cNvSpPr txBox="1"/>
          <p:nvPr userDrawn="1"/>
        </p:nvSpPr>
        <p:spPr>
          <a:xfrm>
            <a:off x="7417280" y="2393793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302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549CD5-3EB7-23D2-9F9E-B81E7D1773BC}"/>
              </a:ext>
            </a:extLst>
          </p:cNvPr>
          <p:cNvSpPr txBox="1"/>
          <p:nvPr userDrawn="1"/>
        </p:nvSpPr>
        <p:spPr>
          <a:xfrm>
            <a:off x="11008845" y="2368707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303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35150D9-C5BF-F3EF-0E28-5818F5851C57}"/>
              </a:ext>
            </a:extLst>
          </p:cNvPr>
          <p:cNvSpPr txBox="1"/>
          <p:nvPr userDrawn="1"/>
        </p:nvSpPr>
        <p:spPr>
          <a:xfrm>
            <a:off x="10620054" y="9214007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304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F168430-ACCB-CB65-8848-7C301F75DD7B}"/>
              </a:ext>
            </a:extLst>
          </p:cNvPr>
          <p:cNvSpPr txBox="1"/>
          <p:nvPr userDrawn="1"/>
        </p:nvSpPr>
        <p:spPr>
          <a:xfrm>
            <a:off x="6209549" y="9214007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305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pic>
        <p:nvPicPr>
          <p:cNvPr id="6" name="図 5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1857DEF8-9546-2862-784D-1E6EA5E52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483" y="331952"/>
            <a:ext cx="4774708" cy="1283255"/>
          </a:xfrm>
          <a:prstGeom prst="rect">
            <a:avLst/>
          </a:prstGeom>
        </p:spPr>
      </p:pic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232289A1-3620-CC76-85CD-9DF49AE5A547}"/>
              </a:ext>
            </a:extLst>
          </p:cNvPr>
          <p:cNvSpPr/>
          <p:nvPr userDrawn="1"/>
        </p:nvSpPr>
        <p:spPr>
          <a:xfrm>
            <a:off x="820901" y="2384392"/>
            <a:ext cx="1246749" cy="5283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741304-F939-CFCE-884F-3C3B242FA749}"/>
              </a:ext>
            </a:extLst>
          </p:cNvPr>
          <p:cNvSpPr txBox="1"/>
          <p:nvPr userDrawn="1"/>
        </p:nvSpPr>
        <p:spPr>
          <a:xfrm>
            <a:off x="1071823" y="2381250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201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ED4467C-DB41-25F8-4677-B17407904D48}"/>
              </a:ext>
            </a:extLst>
          </p:cNvPr>
          <p:cNvGrpSpPr/>
          <p:nvPr userDrawn="1"/>
        </p:nvGrpSpPr>
        <p:grpSpPr>
          <a:xfrm>
            <a:off x="5964938" y="2393793"/>
            <a:ext cx="1246749" cy="543995"/>
            <a:chOff x="7199378" y="2393793"/>
            <a:chExt cx="1246749" cy="543995"/>
          </a:xfrm>
        </p:grpSpPr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26D67797-2B60-7014-0DB6-7ADDA74D08EB}"/>
                </a:ext>
              </a:extLst>
            </p:cNvPr>
            <p:cNvSpPr/>
            <p:nvPr userDrawn="1"/>
          </p:nvSpPr>
          <p:spPr>
            <a:xfrm>
              <a:off x="7199378" y="2396935"/>
              <a:ext cx="1246749" cy="528310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70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453C1D87-F2DD-3041-E5D4-C4128B9C7146}"/>
                </a:ext>
              </a:extLst>
            </p:cNvPr>
            <p:cNvSpPr txBox="1"/>
            <p:nvPr userDrawn="1"/>
          </p:nvSpPr>
          <p:spPr>
            <a:xfrm>
              <a:off x="7417280" y="2393793"/>
              <a:ext cx="814647" cy="543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ja-JP" sz="2935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202</a:t>
              </a:r>
              <a:endParaRPr lang="ja-JP" altLang="en-US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83E2CA1-A821-B75C-BB3A-07ADFDDE7C07}"/>
              </a:ext>
            </a:extLst>
          </p:cNvPr>
          <p:cNvGrpSpPr/>
          <p:nvPr userDrawn="1"/>
        </p:nvGrpSpPr>
        <p:grpSpPr>
          <a:xfrm>
            <a:off x="7681983" y="2368707"/>
            <a:ext cx="1246749" cy="543995"/>
            <a:chOff x="10760463" y="2368707"/>
            <a:chExt cx="1246749" cy="543995"/>
          </a:xfrm>
        </p:grpSpPr>
        <p:sp>
          <p:nvSpPr>
            <p:cNvPr id="26" name="フリーフォーム: 図形 25">
              <a:extLst>
                <a:ext uri="{FF2B5EF4-FFF2-40B4-BE49-F238E27FC236}">
                  <a16:creationId xmlns:a16="http://schemas.microsoft.com/office/drawing/2014/main" id="{0304DAA3-F859-CC55-F865-68B32CA46357}"/>
                </a:ext>
              </a:extLst>
            </p:cNvPr>
            <p:cNvSpPr/>
            <p:nvPr userDrawn="1"/>
          </p:nvSpPr>
          <p:spPr>
            <a:xfrm>
              <a:off x="10760463" y="2371849"/>
              <a:ext cx="1246749" cy="528310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70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D412733-EDF1-C1CC-165E-34CCD0BE1763}"/>
                </a:ext>
              </a:extLst>
            </p:cNvPr>
            <p:cNvSpPr txBox="1"/>
            <p:nvPr userDrawn="1"/>
          </p:nvSpPr>
          <p:spPr>
            <a:xfrm>
              <a:off x="11008845" y="2368707"/>
              <a:ext cx="814647" cy="543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ja-JP" sz="2935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203</a:t>
              </a:r>
              <a:endParaRPr lang="ja-JP" altLang="en-US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CD7DDD4-CE04-EE24-8E36-02843A56DCEF}"/>
              </a:ext>
            </a:extLst>
          </p:cNvPr>
          <p:cNvGrpSpPr/>
          <p:nvPr userDrawn="1"/>
        </p:nvGrpSpPr>
        <p:grpSpPr>
          <a:xfrm>
            <a:off x="10280109" y="2340059"/>
            <a:ext cx="1246749" cy="543995"/>
            <a:chOff x="10386912" y="9214007"/>
            <a:chExt cx="1246749" cy="543995"/>
          </a:xfrm>
        </p:grpSpPr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A6D18BDF-F19D-ABE6-6B5B-9290EEAC30A0}"/>
                </a:ext>
              </a:extLst>
            </p:cNvPr>
            <p:cNvSpPr/>
            <p:nvPr userDrawn="1"/>
          </p:nvSpPr>
          <p:spPr>
            <a:xfrm>
              <a:off x="10386912" y="9217149"/>
              <a:ext cx="1246749" cy="528310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70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B2A16B8-DE8B-786B-D597-61ACD5E3F37F}"/>
                </a:ext>
              </a:extLst>
            </p:cNvPr>
            <p:cNvSpPr txBox="1"/>
            <p:nvPr userDrawn="1"/>
          </p:nvSpPr>
          <p:spPr>
            <a:xfrm>
              <a:off x="10620054" y="9214007"/>
              <a:ext cx="814647" cy="543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ja-JP" sz="2935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204</a:t>
              </a:r>
              <a:endParaRPr lang="ja-JP" altLang="en-US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CB4091E6-0E10-7C0C-61AB-8A946493580D}"/>
              </a:ext>
            </a:extLst>
          </p:cNvPr>
          <p:cNvGrpSpPr/>
          <p:nvPr userDrawn="1"/>
        </p:nvGrpSpPr>
        <p:grpSpPr>
          <a:xfrm>
            <a:off x="10205507" y="9214007"/>
            <a:ext cx="1246749" cy="543995"/>
            <a:chOff x="5976407" y="9214007"/>
            <a:chExt cx="1246749" cy="543995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0CF7440A-4FC6-CF9C-1553-8A354C8CC70A}"/>
                </a:ext>
              </a:extLst>
            </p:cNvPr>
            <p:cNvSpPr/>
            <p:nvPr userDrawn="1"/>
          </p:nvSpPr>
          <p:spPr>
            <a:xfrm>
              <a:off x="5976407" y="9217149"/>
              <a:ext cx="1246749" cy="528310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70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7FB8140-6C27-8A73-7E79-2775EC55473F}"/>
                </a:ext>
              </a:extLst>
            </p:cNvPr>
            <p:cNvSpPr txBox="1"/>
            <p:nvPr userDrawn="1"/>
          </p:nvSpPr>
          <p:spPr>
            <a:xfrm>
              <a:off x="6209549" y="9214007"/>
              <a:ext cx="814647" cy="543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ja-JP" sz="2935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205</a:t>
              </a:r>
              <a:endParaRPr lang="ja-JP" altLang="en-US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2A899972-681A-93D9-584D-885BDB10B412}"/>
              </a:ext>
            </a:extLst>
          </p:cNvPr>
          <p:cNvGrpSpPr/>
          <p:nvPr userDrawn="1"/>
        </p:nvGrpSpPr>
        <p:grpSpPr>
          <a:xfrm>
            <a:off x="5918858" y="9210865"/>
            <a:ext cx="1246749" cy="543995"/>
            <a:chOff x="1524658" y="9210865"/>
            <a:chExt cx="1246749" cy="543995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E9A6E7AC-30D9-F567-E016-798E7AB5D584}"/>
                </a:ext>
              </a:extLst>
            </p:cNvPr>
            <p:cNvSpPr/>
            <p:nvPr userDrawn="1"/>
          </p:nvSpPr>
          <p:spPr>
            <a:xfrm>
              <a:off x="1524658" y="9214007"/>
              <a:ext cx="1246749" cy="528310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70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5CE67003-1FD2-67C3-2A94-850C84D6DD9A}"/>
                </a:ext>
              </a:extLst>
            </p:cNvPr>
            <p:cNvSpPr txBox="1"/>
            <p:nvPr userDrawn="1"/>
          </p:nvSpPr>
          <p:spPr>
            <a:xfrm>
              <a:off x="1757799" y="9210865"/>
              <a:ext cx="855891" cy="543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935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206</a:t>
              </a:r>
              <a:endParaRPr lang="ja-JP" altLang="en-US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271AACE-2CA7-C62A-AD6A-30F1B551722C}"/>
              </a:ext>
            </a:extLst>
          </p:cNvPr>
          <p:cNvGrpSpPr/>
          <p:nvPr userDrawn="1"/>
        </p:nvGrpSpPr>
        <p:grpSpPr>
          <a:xfrm>
            <a:off x="1473792" y="9207248"/>
            <a:ext cx="1246749" cy="543995"/>
            <a:chOff x="89492" y="9207248"/>
            <a:chExt cx="1246749" cy="543995"/>
          </a:xfrm>
        </p:grpSpPr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5710B4B1-A287-B35E-3C33-977D976E397B}"/>
                </a:ext>
              </a:extLst>
            </p:cNvPr>
            <p:cNvSpPr/>
            <p:nvPr userDrawn="1"/>
          </p:nvSpPr>
          <p:spPr>
            <a:xfrm>
              <a:off x="89492" y="9210390"/>
              <a:ext cx="1246749" cy="528310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70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8E5C494-2597-6E17-04AE-1026C3543460}"/>
                </a:ext>
              </a:extLst>
            </p:cNvPr>
            <p:cNvSpPr txBox="1"/>
            <p:nvPr userDrawn="1"/>
          </p:nvSpPr>
          <p:spPr>
            <a:xfrm>
              <a:off x="337874" y="9207248"/>
              <a:ext cx="814647" cy="543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ja-JP" sz="2935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207</a:t>
              </a:r>
              <a:endParaRPr lang="ja-JP" altLang="en-US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A0C6B5ED-A965-F448-1FCE-8DFF1996232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41749" y="108946"/>
            <a:ext cx="5388900" cy="1809706"/>
          </a:xfrm>
          <a:prstGeom prst="rect">
            <a:avLst/>
          </a:prstGeom>
        </p:spPr>
      </p:pic>
      <p:sp>
        <p:nvSpPr>
          <p:cNvPr id="12" name="Rectangle 12">
            <a:extLst>
              <a:ext uri="{FF2B5EF4-FFF2-40B4-BE49-F238E27FC236}">
                <a16:creationId xmlns:a16="http://schemas.microsoft.com/office/drawing/2014/main" id="{6234E29C-8863-6CE9-ADBA-2C867DE7AC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61576" y="1952035"/>
            <a:ext cx="419826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1504DA90-AAA6-E95B-754D-432FDDC1AF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526782" y="466492"/>
            <a:ext cx="10772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054064D8-E261-6DF9-C1AA-3C497BDB70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56536" y="892458"/>
            <a:ext cx="76944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8112C780-C26F-CA34-CBA3-24D9F4964F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82367" y="1432746"/>
            <a:ext cx="10772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3A1C35C9-EF1C-24A6-E6A8-452CEEF39B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52931" y="1450509"/>
            <a:ext cx="307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2FD1F7D-3466-3ABD-C22A-0F419157B6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73644" y="872835"/>
            <a:ext cx="10114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9EEE019A-3CCC-032C-EAC0-34381DCF41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120133" y="471162"/>
            <a:ext cx="10772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D62E64F5-0E0A-EE4A-38D0-D89137D494D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50617" y="962754"/>
            <a:ext cx="4120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55F24400-2ACB-4086-1FE7-9778B3793E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79740" y="1381835"/>
            <a:ext cx="10114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65A57869-07B8-AE3B-D183-8699463D6A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73627" y="332554"/>
            <a:ext cx="10114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2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AD65AEB4-8E78-00E3-0812-391470CD82A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27429" y="715870"/>
            <a:ext cx="248308" cy="210107"/>
          </a:xfrm>
          <a:prstGeom prst="rect">
            <a:avLst/>
          </a:prstGeom>
        </p:spPr>
      </p:pic>
      <p:sp>
        <p:nvSpPr>
          <p:cNvPr id="44" name="Rectangle 12">
            <a:extLst>
              <a:ext uri="{FF2B5EF4-FFF2-40B4-BE49-F238E27FC236}">
                <a16:creationId xmlns:a16="http://schemas.microsoft.com/office/drawing/2014/main" id="{3F0A6E1E-3D16-405C-2E98-D81ACCDCCB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69764" y="498152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5" name="グラフィックス 44">
            <a:extLst>
              <a:ext uri="{FF2B5EF4-FFF2-40B4-BE49-F238E27FC236}">
                <a16:creationId xmlns:a16="http://schemas.microsoft.com/office/drawing/2014/main" id="{05D310B9-539F-815D-9944-F229C56FAE0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12254402" y="3004004"/>
            <a:ext cx="248308" cy="210107"/>
          </a:xfrm>
          <a:prstGeom prst="rect">
            <a:avLst/>
          </a:prstGeom>
        </p:spPr>
      </p:pic>
      <p:pic>
        <p:nvPicPr>
          <p:cNvPr id="46" name="グラフィックス 45">
            <a:extLst>
              <a:ext uri="{FF2B5EF4-FFF2-40B4-BE49-F238E27FC236}">
                <a16:creationId xmlns:a16="http://schemas.microsoft.com/office/drawing/2014/main" id="{AEE1DFAC-07D0-828A-4A8F-63B1FE31AFC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12254401" y="8857104"/>
            <a:ext cx="248308" cy="210107"/>
          </a:xfrm>
          <a:prstGeom prst="rect">
            <a:avLst/>
          </a:prstGeom>
        </p:spPr>
      </p:pic>
      <p:pic>
        <p:nvPicPr>
          <p:cNvPr id="47" name="グラフィックス 46">
            <a:extLst>
              <a:ext uri="{FF2B5EF4-FFF2-40B4-BE49-F238E27FC236}">
                <a16:creationId xmlns:a16="http://schemas.microsoft.com/office/drawing/2014/main" id="{026DA988-BB2F-18E4-2D9C-9C9C9C1E00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199942" y="8857103"/>
            <a:ext cx="248308" cy="210107"/>
          </a:xfrm>
          <a:prstGeom prst="rect">
            <a:avLst/>
          </a:prstGeom>
        </p:spPr>
      </p:pic>
      <p:pic>
        <p:nvPicPr>
          <p:cNvPr id="48" name="グラフィックス 47">
            <a:extLst>
              <a:ext uri="{FF2B5EF4-FFF2-40B4-BE49-F238E27FC236}">
                <a16:creationId xmlns:a16="http://schemas.microsoft.com/office/drawing/2014/main" id="{25245A09-6685-E5F8-077B-833B77C011A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888125" y="8762961"/>
            <a:ext cx="248308" cy="210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図 334">
            <a:extLst>
              <a:ext uri="{FF2B5EF4-FFF2-40B4-BE49-F238E27FC236}">
                <a16:creationId xmlns:a16="http://schemas.microsoft.com/office/drawing/2014/main" id="{36AFB451-23AD-4C10-8BF6-EBB249B3767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71305" y="639560"/>
            <a:ext cx="145999" cy="117493"/>
          </a:xfrm>
          <a:prstGeom prst="rect">
            <a:avLst/>
          </a:prstGeom>
        </p:spPr>
      </p:pic>
      <p:pic>
        <p:nvPicPr>
          <p:cNvPr id="336" name="図 335">
            <a:extLst>
              <a:ext uri="{FF2B5EF4-FFF2-40B4-BE49-F238E27FC236}">
                <a16:creationId xmlns:a16="http://schemas.microsoft.com/office/drawing/2014/main" id="{C0C55042-15B4-5D65-F125-0A14C62E1D2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90608" y="1631932"/>
            <a:ext cx="258622" cy="201419"/>
          </a:xfrm>
          <a:prstGeom prst="rect">
            <a:avLst/>
          </a:prstGeom>
        </p:spPr>
      </p:pic>
      <p:pic>
        <p:nvPicPr>
          <p:cNvPr id="340" name="図 339">
            <a:extLst>
              <a:ext uri="{FF2B5EF4-FFF2-40B4-BE49-F238E27FC236}">
                <a16:creationId xmlns:a16="http://schemas.microsoft.com/office/drawing/2014/main" id="{8EDF60BC-57E9-E5EF-27FF-EFAEAB1CCB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05844" y="1579019"/>
            <a:ext cx="600240" cy="248854"/>
          </a:xfrm>
          <a:prstGeom prst="rect">
            <a:avLst/>
          </a:prstGeom>
        </p:spPr>
      </p:pic>
      <p:pic>
        <p:nvPicPr>
          <p:cNvPr id="341" name="図 340">
            <a:extLst>
              <a:ext uri="{FF2B5EF4-FFF2-40B4-BE49-F238E27FC236}">
                <a16:creationId xmlns:a16="http://schemas.microsoft.com/office/drawing/2014/main" id="{4179EFAF-AB8E-0A06-FB87-96A48A5F81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47065" y="1093149"/>
            <a:ext cx="767873" cy="203971"/>
          </a:xfrm>
          <a:prstGeom prst="rect">
            <a:avLst/>
          </a:prstGeom>
        </p:spPr>
      </p:pic>
      <p:pic>
        <p:nvPicPr>
          <p:cNvPr id="342" name="図 341">
            <a:extLst>
              <a:ext uri="{FF2B5EF4-FFF2-40B4-BE49-F238E27FC236}">
                <a16:creationId xmlns:a16="http://schemas.microsoft.com/office/drawing/2014/main" id="{11B45476-29E7-25AF-AF1F-C87DDB0B420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05843" y="1062668"/>
            <a:ext cx="600242" cy="248854"/>
          </a:xfrm>
          <a:prstGeom prst="rect">
            <a:avLst/>
          </a:prstGeom>
        </p:spPr>
      </p:pic>
      <p:pic>
        <p:nvPicPr>
          <p:cNvPr id="343" name="図 342">
            <a:extLst>
              <a:ext uri="{FF2B5EF4-FFF2-40B4-BE49-F238E27FC236}">
                <a16:creationId xmlns:a16="http://schemas.microsoft.com/office/drawing/2014/main" id="{DA296175-033D-E62A-E587-B9C02C1FA4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754" y="1641494"/>
            <a:ext cx="621103" cy="182297"/>
          </a:xfrm>
          <a:prstGeom prst="rect">
            <a:avLst/>
          </a:prstGeom>
        </p:spPr>
      </p:pic>
      <p:pic>
        <p:nvPicPr>
          <p:cNvPr id="344" name="図 343">
            <a:extLst>
              <a:ext uri="{FF2B5EF4-FFF2-40B4-BE49-F238E27FC236}">
                <a16:creationId xmlns:a16="http://schemas.microsoft.com/office/drawing/2014/main" id="{F4A04A7E-F2AB-05C7-FA79-92A4E68BAC3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09600" y="674252"/>
            <a:ext cx="607979" cy="157760"/>
          </a:xfrm>
          <a:prstGeom prst="rect">
            <a:avLst/>
          </a:prstGeom>
        </p:spPr>
      </p:pic>
      <p:pic>
        <p:nvPicPr>
          <p:cNvPr id="345" name="図 344">
            <a:extLst>
              <a:ext uri="{FF2B5EF4-FFF2-40B4-BE49-F238E27FC236}">
                <a16:creationId xmlns:a16="http://schemas.microsoft.com/office/drawing/2014/main" id="{684E5C9B-4E07-8A7F-D02E-40458390639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23098" y="1178219"/>
            <a:ext cx="160661" cy="153623"/>
          </a:xfrm>
          <a:prstGeom prst="rect">
            <a:avLst/>
          </a:prstGeom>
        </p:spPr>
      </p:pic>
      <p:pic>
        <p:nvPicPr>
          <p:cNvPr id="346" name="図 345">
            <a:extLst>
              <a:ext uri="{FF2B5EF4-FFF2-40B4-BE49-F238E27FC236}">
                <a16:creationId xmlns:a16="http://schemas.microsoft.com/office/drawing/2014/main" id="{9D8FE09A-850B-857F-6076-F1B5FAB55A5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05843" y="531308"/>
            <a:ext cx="597288" cy="251969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D231110A-2A04-6496-A28D-93E937522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649" y="2988764"/>
            <a:ext cx="614913" cy="180480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243BF281-562C-8D22-54DE-E1D1278709A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64" y="3021199"/>
            <a:ext cx="614913" cy="180480"/>
          </a:xfrm>
          <a:prstGeom prst="rect">
            <a:avLst/>
          </a:prstGeom>
        </p:spPr>
      </p:pic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2ADEEA6-D3E2-8AB7-5207-5CC1AD404363}"/>
              </a:ext>
            </a:extLst>
          </p:cNvPr>
          <p:cNvGrpSpPr/>
          <p:nvPr/>
        </p:nvGrpSpPr>
        <p:grpSpPr>
          <a:xfrm>
            <a:off x="896646" y="6579967"/>
            <a:ext cx="2787972" cy="1800570"/>
            <a:chOff x="896646" y="6684471"/>
            <a:chExt cx="2787972" cy="1800570"/>
          </a:xfrm>
        </p:grpSpPr>
        <p:pic>
          <p:nvPicPr>
            <p:cNvPr id="640" name="図 639">
              <a:extLst>
                <a:ext uri="{FF2B5EF4-FFF2-40B4-BE49-F238E27FC236}">
                  <a16:creationId xmlns:a16="http://schemas.microsoft.com/office/drawing/2014/main" id="{683E5DE3-72DB-2E45-A406-AED3E0D6DF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6684471"/>
              <a:ext cx="593413" cy="242379"/>
            </a:xfrm>
            <a:prstGeom prst="rect">
              <a:avLst/>
            </a:prstGeom>
          </p:spPr>
        </p:pic>
        <p:pic>
          <p:nvPicPr>
            <p:cNvPr id="641" name="図 640">
              <a:extLst>
                <a:ext uri="{FF2B5EF4-FFF2-40B4-BE49-F238E27FC236}">
                  <a16:creationId xmlns:a16="http://schemas.microsoft.com/office/drawing/2014/main" id="{796E97CA-61A7-0DAD-65C4-A5AC9E1D9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6996729"/>
              <a:ext cx="593413" cy="242379"/>
            </a:xfrm>
            <a:prstGeom prst="rect">
              <a:avLst/>
            </a:prstGeom>
          </p:spPr>
        </p:pic>
        <p:pic>
          <p:nvPicPr>
            <p:cNvPr id="642" name="図 641">
              <a:extLst>
                <a:ext uri="{FF2B5EF4-FFF2-40B4-BE49-F238E27FC236}">
                  <a16:creationId xmlns:a16="http://schemas.microsoft.com/office/drawing/2014/main" id="{609BEAA8-3815-5E45-B521-7E7A2029B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7305250"/>
              <a:ext cx="593413" cy="242379"/>
            </a:xfrm>
            <a:prstGeom prst="rect">
              <a:avLst/>
            </a:prstGeom>
          </p:spPr>
        </p:pic>
        <p:pic>
          <p:nvPicPr>
            <p:cNvPr id="643" name="図 642">
              <a:extLst>
                <a:ext uri="{FF2B5EF4-FFF2-40B4-BE49-F238E27FC236}">
                  <a16:creationId xmlns:a16="http://schemas.microsoft.com/office/drawing/2014/main" id="{B6BF95E8-7425-CA54-6C1C-943C32865A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7620110"/>
              <a:ext cx="593413" cy="242379"/>
            </a:xfrm>
            <a:prstGeom prst="rect">
              <a:avLst/>
            </a:prstGeom>
          </p:spPr>
        </p:pic>
        <p:pic>
          <p:nvPicPr>
            <p:cNvPr id="644" name="図 643">
              <a:extLst>
                <a:ext uri="{FF2B5EF4-FFF2-40B4-BE49-F238E27FC236}">
                  <a16:creationId xmlns:a16="http://schemas.microsoft.com/office/drawing/2014/main" id="{0A8102BE-93DE-6710-522A-903911A84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7932989"/>
              <a:ext cx="593413" cy="242379"/>
            </a:xfrm>
            <a:prstGeom prst="rect">
              <a:avLst/>
            </a:prstGeom>
          </p:spPr>
        </p:pic>
        <p:pic>
          <p:nvPicPr>
            <p:cNvPr id="645" name="図 644">
              <a:extLst>
                <a:ext uri="{FF2B5EF4-FFF2-40B4-BE49-F238E27FC236}">
                  <a16:creationId xmlns:a16="http://schemas.microsoft.com/office/drawing/2014/main" id="{54D293C4-2682-B03C-F068-9C2B7A224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8242662"/>
              <a:ext cx="593413" cy="242379"/>
            </a:xfrm>
            <a:prstGeom prst="rect">
              <a:avLst/>
            </a:prstGeom>
          </p:spPr>
        </p:pic>
        <p:pic>
          <p:nvPicPr>
            <p:cNvPr id="650" name="図 649">
              <a:extLst>
                <a:ext uri="{FF2B5EF4-FFF2-40B4-BE49-F238E27FC236}">
                  <a16:creationId xmlns:a16="http://schemas.microsoft.com/office/drawing/2014/main" id="{2D24C138-915D-0C81-2230-A1845ABC9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6684471"/>
              <a:ext cx="593413" cy="242379"/>
            </a:xfrm>
            <a:prstGeom prst="rect">
              <a:avLst/>
            </a:prstGeom>
          </p:spPr>
        </p:pic>
        <p:pic>
          <p:nvPicPr>
            <p:cNvPr id="651" name="図 650">
              <a:extLst>
                <a:ext uri="{FF2B5EF4-FFF2-40B4-BE49-F238E27FC236}">
                  <a16:creationId xmlns:a16="http://schemas.microsoft.com/office/drawing/2014/main" id="{AD4D37A6-8989-9BFB-245D-8EEDC8F24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6996729"/>
              <a:ext cx="593413" cy="242379"/>
            </a:xfrm>
            <a:prstGeom prst="rect">
              <a:avLst/>
            </a:prstGeom>
          </p:spPr>
        </p:pic>
        <p:pic>
          <p:nvPicPr>
            <p:cNvPr id="652" name="図 651">
              <a:extLst>
                <a:ext uri="{FF2B5EF4-FFF2-40B4-BE49-F238E27FC236}">
                  <a16:creationId xmlns:a16="http://schemas.microsoft.com/office/drawing/2014/main" id="{8CE38A0C-5A1C-AECD-61BE-EEE1A4A240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7305250"/>
              <a:ext cx="593413" cy="242379"/>
            </a:xfrm>
            <a:prstGeom prst="rect">
              <a:avLst/>
            </a:prstGeom>
          </p:spPr>
        </p:pic>
        <p:pic>
          <p:nvPicPr>
            <p:cNvPr id="653" name="図 652">
              <a:extLst>
                <a:ext uri="{FF2B5EF4-FFF2-40B4-BE49-F238E27FC236}">
                  <a16:creationId xmlns:a16="http://schemas.microsoft.com/office/drawing/2014/main" id="{7CC3FBA4-DADB-3D72-43D9-B200EC1B0A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7620110"/>
              <a:ext cx="593413" cy="242379"/>
            </a:xfrm>
            <a:prstGeom prst="rect">
              <a:avLst/>
            </a:prstGeom>
          </p:spPr>
        </p:pic>
        <p:pic>
          <p:nvPicPr>
            <p:cNvPr id="654" name="図 653">
              <a:extLst>
                <a:ext uri="{FF2B5EF4-FFF2-40B4-BE49-F238E27FC236}">
                  <a16:creationId xmlns:a16="http://schemas.microsoft.com/office/drawing/2014/main" id="{999A6383-AB33-0B03-A4B8-817012D18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7932989"/>
              <a:ext cx="593413" cy="242379"/>
            </a:xfrm>
            <a:prstGeom prst="rect">
              <a:avLst/>
            </a:prstGeom>
          </p:spPr>
        </p:pic>
        <p:pic>
          <p:nvPicPr>
            <p:cNvPr id="655" name="図 654">
              <a:extLst>
                <a:ext uri="{FF2B5EF4-FFF2-40B4-BE49-F238E27FC236}">
                  <a16:creationId xmlns:a16="http://schemas.microsoft.com/office/drawing/2014/main" id="{CB736B82-E973-636D-5176-976DEF02E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8242662"/>
              <a:ext cx="593413" cy="242379"/>
            </a:xfrm>
            <a:prstGeom prst="rect">
              <a:avLst/>
            </a:prstGeom>
          </p:spPr>
        </p:pic>
        <p:pic>
          <p:nvPicPr>
            <p:cNvPr id="661" name="図 660">
              <a:extLst>
                <a:ext uri="{FF2B5EF4-FFF2-40B4-BE49-F238E27FC236}">
                  <a16:creationId xmlns:a16="http://schemas.microsoft.com/office/drawing/2014/main" id="{6C00820E-7E06-A9F0-3A7E-1E978EF80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6684471"/>
              <a:ext cx="593413" cy="242379"/>
            </a:xfrm>
            <a:prstGeom prst="rect">
              <a:avLst/>
            </a:prstGeom>
          </p:spPr>
        </p:pic>
        <p:pic>
          <p:nvPicPr>
            <p:cNvPr id="662" name="図 661">
              <a:extLst>
                <a:ext uri="{FF2B5EF4-FFF2-40B4-BE49-F238E27FC236}">
                  <a16:creationId xmlns:a16="http://schemas.microsoft.com/office/drawing/2014/main" id="{913E121D-A581-639D-0C73-63FBD20C6E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6996729"/>
              <a:ext cx="593413" cy="242379"/>
            </a:xfrm>
            <a:prstGeom prst="rect">
              <a:avLst/>
            </a:prstGeom>
          </p:spPr>
        </p:pic>
        <p:pic>
          <p:nvPicPr>
            <p:cNvPr id="663" name="図 662">
              <a:extLst>
                <a:ext uri="{FF2B5EF4-FFF2-40B4-BE49-F238E27FC236}">
                  <a16:creationId xmlns:a16="http://schemas.microsoft.com/office/drawing/2014/main" id="{6168C804-01D0-D58C-63ED-AC3951DAF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7305250"/>
              <a:ext cx="593413" cy="242379"/>
            </a:xfrm>
            <a:prstGeom prst="rect">
              <a:avLst/>
            </a:prstGeom>
          </p:spPr>
        </p:pic>
        <p:pic>
          <p:nvPicPr>
            <p:cNvPr id="664" name="図 663">
              <a:extLst>
                <a:ext uri="{FF2B5EF4-FFF2-40B4-BE49-F238E27FC236}">
                  <a16:creationId xmlns:a16="http://schemas.microsoft.com/office/drawing/2014/main" id="{04E8E39D-D538-D712-DF29-B4B39EDA2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7620110"/>
              <a:ext cx="593413" cy="242379"/>
            </a:xfrm>
            <a:prstGeom prst="rect">
              <a:avLst/>
            </a:prstGeom>
          </p:spPr>
        </p:pic>
        <p:pic>
          <p:nvPicPr>
            <p:cNvPr id="665" name="図 664">
              <a:extLst>
                <a:ext uri="{FF2B5EF4-FFF2-40B4-BE49-F238E27FC236}">
                  <a16:creationId xmlns:a16="http://schemas.microsoft.com/office/drawing/2014/main" id="{E6451A70-0FF5-A0E1-A6D3-1F26EC9D4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7932989"/>
              <a:ext cx="593413" cy="242379"/>
            </a:xfrm>
            <a:prstGeom prst="rect">
              <a:avLst/>
            </a:prstGeom>
          </p:spPr>
        </p:pic>
        <p:pic>
          <p:nvPicPr>
            <p:cNvPr id="666" name="図 665">
              <a:extLst>
                <a:ext uri="{FF2B5EF4-FFF2-40B4-BE49-F238E27FC236}">
                  <a16:creationId xmlns:a16="http://schemas.microsoft.com/office/drawing/2014/main" id="{3E8D187A-0B7F-E842-C6A9-3BBCF6EE7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8242662"/>
              <a:ext cx="593413" cy="242379"/>
            </a:xfrm>
            <a:prstGeom prst="rect">
              <a:avLst/>
            </a:prstGeom>
          </p:spPr>
        </p:pic>
        <p:pic>
          <p:nvPicPr>
            <p:cNvPr id="671" name="図 670">
              <a:extLst>
                <a:ext uri="{FF2B5EF4-FFF2-40B4-BE49-F238E27FC236}">
                  <a16:creationId xmlns:a16="http://schemas.microsoft.com/office/drawing/2014/main" id="{B0063165-C41E-6AEA-94B5-CCDB5A4E5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6684471"/>
              <a:ext cx="593413" cy="242379"/>
            </a:xfrm>
            <a:prstGeom prst="rect">
              <a:avLst/>
            </a:prstGeom>
          </p:spPr>
        </p:pic>
        <p:pic>
          <p:nvPicPr>
            <p:cNvPr id="672" name="図 671">
              <a:extLst>
                <a:ext uri="{FF2B5EF4-FFF2-40B4-BE49-F238E27FC236}">
                  <a16:creationId xmlns:a16="http://schemas.microsoft.com/office/drawing/2014/main" id="{E2F8E303-B7D8-52D9-2B2C-7C9BA7F252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6996729"/>
              <a:ext cx="593413" cy="242379"/>
            </a:xfrm>
            <a:prstGeom prst="rect">
              <a:avLst/>
            </a:prstGeom>
          </p:spPr>
        </p:pic>
        <p:pic>
          <p:nvPicPr>
            <p:cNvPr id="673" name="図 672">
              <a:extLst>
                <a:ext uri="{FF2B5EF4-FFF2-40B4-BE49-F238E27FC236}">
                  <a16:creationId xmlns:a16="http://schemas.microsoft.com/office/drawing/2014/main" id="{475A0A08-8721-B8D5-9332-D98AF977B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7305250"/>
              <a:ext cx="593413" cy="242379"/>
            </a:xfrm>
            <a:prstGeom prst="rect">
              <a:avLst/>
            </a:prstGeom>
          </p:spPr>
        </p:pic>
        <p:pic>
          <p:nvPicPr>
            <p:cNvPr id="674" name="図 673">
              <a:extLst>
                <a:ext uri="{FF2B5EF4-FFF2-40B4-BE49-F238E27FC236}">
                  <a16:creationId xmlns:a16="http://schemas.microsoft.com/office/drawing/2014/main" id="{26078A4F-54FB-A899-59CD-358DC2624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7620110"/>
              <a:ext cx="593413" cy="242379"/>
            </a:xfrm>
            <a:prstGeom prst="rect">
              <a:avLst/>
            </a:prstGeom>
          </p:spPr>
        </p:pic>
        <p:pic>
          <p:nvPicPr>
            <p:cNvPr id="675" name="図 674">
              <a:extLst>
                <a:ext uri="{FF2B5EF4-FFF2-40B4-BE49-F238E27FC236}">
                  <a16:creationId xmlns:a16="http://schemas.microsoft.com/office/drawing/2014/main" id="{2417F23C-2BA8-D824-227B-5D23A55888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7932989"/>
              <a:ext cx="593413" cy="242379"/>
            </a:xfrm>
            <a:prstGeom prst="rect">
              <a:avLst/>
            </a:prstGeom>
          </p:spPr>
        </p:pic>
        <p:pic>
          <p:nvPicPr>
            <p:cNvPr id="676" name="図 675">
              <a:extLst>
                <a:ext uri="{FF2B5EF4-FFF2-40B4-BE49-F238E27FC236}">
                  <a16:creationId xmlns:a16="http://schemas.microsoft.com/office/drawing/2014/main" id="{F6A8F9A0-DED3-27C4-318A-19E85F970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8242662"/>
              <a:ext cx="593413" cy="242379"/>
            </a:xfrm>
            <a:prstGeom prst="rect">
              <a:avLst/>
            </a:prstGeom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1F0CABB-C56C-F247-5F8D-288A6EAF41FE}"/>
              </a:ext>
            </a:extLst>
          </p:cNvPr>
          <p:cNvSpPr/>
          <p:nvPr/>
        </p:nvSpPr>
        <p:spPr>
          <a:xfrm>
            <a:off x="3418075" y="3264045"/>
            <a:ext cx="387399" cy="203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9DAB476C-025E-941A-A380-B5BEC23234A6}"/>
              </a:ext>
            </a:extLst>
          </p:cNvPr>
          <p:cNvGrpSpPr/>
          <p:nvPr/>
        </p:nvGrpSpPr>
        <p:grpSpPr>
          <a:xfrm>
            <a:off x="4932503" y="6226123"/>
            <a:ext cx="3703970" cy="2787973"/>
            <a:chOff x="4762294" y="6129133"/>
            <a:chExt cx="3703970" cy="2787973"/>
          </a:xfrm>
        </p:grpSpPr>
        <p:pic>
          <p:nvPicPr>
            <p:cNvPr id="753" name="図 752">
              <a:extLst>
                <a:ext uri="{FF2B5EF4-FFF2-40B4-BE49-F238E27FC236}">
                  <a16:creationId xmlns:a16="http://schemas.microsoft.com/office/drawing/2014/main" id="{068F9777-41D4-E08E-57EA-5E6FF2720F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65472" y="6304651"/>
              <a:ext cx="593413" cy="242379"/>
            </a:xfrm>
            <a:prstGeom prst="rect">
              <a:avLst/>
            </a:prstGeom>
          </p:spPr>
        </p:pic>
        <p:pic>
          <p:nvPicPr>
            <p:cNvPr id="754" name="図 753">
              <a:extLst>
                <a:ext uri="{FF2B5EF4-FFF2-40B4-BE49-F238E27FC236}">
                  <a16:creationId xmlns:a16="http://schemas.microsoft.com/office/drawing/2014/main" id="{CC14E01B-DACD-9814-9C8D-5FC61E4954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92403" y="6304651"/>
              <a:ext cx="593413" cy="242379"/>
            </a:xfrm>
            <a:prstGeom prst="rect">
              <a:avLst/>
            </a:prstGeom>
          </p:spPr>
        </p:pic>
        <p:pic>
          <p:nvPicPr>
            <p:cNvPr id="755" name="図 754">
              <a:extLst>
                <a:ext uri="{FF2B5EF4-FFF2-40B4-BE49-F238E27FC236}">
                  <a16:creationId xmlns:a16="http://schemas.microsoft.com/office/drawing/2014/main" id="{9AA70053-93E7-0FC8-9155-A06F493AA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90177" y="6304651"/>
              <a:ext cx="593413" cy="242379"/>
            </a:xfrm>
            <a:prstGeom prst="rect">
              <a:avLst/>
            </a:prstGeom>
          </p:spPr>
        </p:pic>
        <p:pic>
          <p:nvPicPr>
            <p:cNvPr id="757" name="図 756">
              <a:extLst>
                <a:ext uri="{FF2B5EF4-FFF2-40B4-BE49-F238E27FC236}">
                  <a16:creationId xmlns:a16="http://schemas.microsoft.com/office/drawing/2014/main" id="{8990A3AA-088C-2102-4420-DB5C959E4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02435" y="6304651"/>
              <a:ext cx="593413" cy="242379"/>
            </a:xfrm>
            <a:prstGeom prst="rect">
              <a:avLst/>
            </a:prstGeom>
          </p:spPr>
        </p:pic>
        <p:pic>
          <p:nvPicPr>
            <p:cNvPr id="767" name="図 766">
              <a:extLst>
                <a:ext uri="{FF2B5EF4-FFF2-40B4-BE49-F238E27FC236}">
                  <a16:creationId xmlns:a16="http://schemas.microsoft.com/office/drawing/2014/main" id="{F1D65E07-BE5E-31D5-DAA8-64CC492787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0956" y="6304651"/>
              <a:ext cx="593413" cy="242379"/>
            </a:xfrm>
            <a:prstGeom prst="rect">
              <a:avLst/>
            </a:prstGeom>
          </p:spPr>
        </p:pic>
        <p:pic>
          <p:nvPicPr>
            <p:cNvPr id="768" name="図 767">
              <a:extLst>
                <a:ext uri="{FF2B5EF4-FFF2-40B4-BE49-F238E27FC236}">
                  <a16:creationId xmlns:a16="http://schemas.microsoft.com/office/drawing/2014/main" id="{5A02FD52-E8F1-E4DA-7422-B2E53F3CB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25816" y="6304651"/>
              <a:ext cx="593413" cy="242379"/>
            </a:xfrm>
            <a:prstGeom prst="rect">
              <a:avLst/>
            </a:prstGeom>
          </p:spPr>
        </p:pic>
        <p:pic>
          <p:nvPicPr>
            <p:cNvPr id="706" name="図 705">
              <a:extLst>
                <a:ext uri="{FF2B5EF4-FFF2-40B4-BE49-F238E27FC236}">
                  <a16:creationId xmlns:a16="http://schemas.microsoft.com/office/drawing/2014/main" id="{4C7602F6-9084-C030-6420-405CFE48E5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38695" y="6304651"/>
              <a:ext cx="593413" cy="242379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27FBE49-126F-4E9F-D563-310013973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48368" y="6304651"/>
              <a:ext cx="593413" cy="242379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B04A430E-789D-908F-AA32-CBA87C44D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28252" y="6304650"/>
              <a:ext cx="593413" cy="242379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49D260F3-BF93-D0F9-04A4-A01925281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555183" y="6304650"/>
              <a:ext cx="593413" cy="242379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481BF7DD-EAC8-C55F-87E7-71A9A86A2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65472" y="7036171"/>
              <a:ext cx="593413" cy="242379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7752300A-A5FE-26FD-085C-7009CEC6F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92403" y="7036171"/>
              <a:ext cx="593413" cy="242379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2F8D8C2-3DBA-FBDA-4A39-87357F31D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90177" y="7036171"/>
              <a:ext cx="593413" cy="24237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92B1462-B88E-4721-3CDC-3C4D52B62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02435" y="7036171"/>
              <a:ext cx="593413" cy="24237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547AF2F9-4799-5841-8D53-02E130A58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0956" y="7036171"/>
              <a:ext cx="593413" cy="242379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05727431-B0BC-9D22-F30D-03AE3E803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25816" y="7036171"/>
              <a:ext cx="593413" cy="242379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69205A98-519C-85EC-8BC1-CAF53B17F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38695" y="7036171"/>
              <a:ext cx="593413" cy="242379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1C9AD74F-79D5-566D-BBB5-F17271EFE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48368" y="7036171"/>
              <a:ext cx="593413" cy="242379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0AB39099-3532-E877-6DC9-EA3959DFE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28252" y="7036170"/>
              <a:ext cx="593413" cy="242379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47516FF4-FC19-66C6-391D-C0BE9B9B9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555183" y="7036170"/>
              <a:ext cx="593413" cy="242379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E7E7BE80-B206-7C23-B435-184ABA242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65472" y="7767690"/>
              <a:ext cx="593413" cy="242379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F62E44B3-205A-4DBE-D8EE-E70255F8D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92403" y="7767690"/>
              <a:ext cx="593413" cy="24237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8B0E5C4C-A4A9-129C-926B-E08AF0FFD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90177" y="7767690"/>
              <a:ext cx="593413" cy="242379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9798F1B3-47F2-5DE0-2869-398FD78573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02435" y="7767690"/>
              <a:ext cx="593413" cy="242379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3CFB3E14-A2B1-907D-C384-C33F11FCDE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0956" y="7767690"/>
              <a:ext cx="593413" cy="24237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19148D81-ED6C-92F9-9515-EAEE6CFADF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25816" y="7767690"/>
              <a:ext cx="593413" cy="242379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E1921DBB-02B8-1E49-0FB7-9B5BBA655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38695" y="7767690"/>
              <a:ext cx="593413" cy="24237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CB202ED1-BE31-3694-0711-A77A30D52B9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48368" y="7767690"/>
              <a:ext cx="593413" cy="24237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F398D57A-38CC-5BF0-4766-0332A0791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28252" y="7767689"/>
              <a:ext cx="593413" cy="242379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F99C20E0-587A-A71B-456D-CB9B9E218C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555183" y="7767689"/>
              <a:ext cx="593413" cy="242379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93E10158-3FB5-792B-6682-F67ADA653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65472" y="8499210"/>
              <a:ext cx="593413" cy="24237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956D7F47-C96C-2AFB-8E18-A5CBC7E525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92403" y="8499210"/>
              <a:ext cx="593413" cy="242379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435BBCA8-60C4-ED98-FA42-C94FD93F64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90177" y="8499210"/>
              <a:ext cx="593413" cy="24237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AFD71627-D9B6-EE69-6183-44DDCABE8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02435" y="8499210"/>
              <a:ext cx="593413" cy="242379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75936867-C14F-6904-35CA-A348A412B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0956" y="8499210"/>
              <a:ext cx="593413" cy="24237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5A69C4E4-3C0E-04EF-535B-63655582F2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25816" y="8499210"/>
              <a:ext cx="593413" cy="24237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4B83E242-58B1-FC65-79A8-69E26C38C5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38695" y="8499210"/>
              <a:ext cx="593413" cy="24237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6BFB781-03BE-30B7-1725-4C97F74FB2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48368" y="8499210"/>
              <a:ext cx="593413" cy="24237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4AEDE681-07A4-A172-13FA-E8A421E42D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28252" y="8499209"/>
              <a:ext cx="593413" cy="24237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4BC006E5-6AB5-0A46-3327-BE45CB070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555183" y="8499209"/>
              <a:ext cx="593413" cy="242379"/>
            </a:xfrm>
            <a:prstGeom prst="rect">
              <a:avLst/>
            </a:prstGeom>
          </p:spPr>
        </p:pic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C9B7171F-266F-F2F2-0F69-881413414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86777" y="6304650"/>
              <a:ext cx="593413" cy="242379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00ACF4D-866D-FED3-C035-61B8CD133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13708" y="6304650"/>
              <a:ext cx="593413" cy="242379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73F1D111-5B94-8DA8-5E5C-ADA183F180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86777" y="7036170"/>
              <a:ext cx="593413" cy="242379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D025395-E16A-18F1-F747-8E245B4E4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13708" y="7036170"/>
              <a:ext cx="593413" cy="242379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CF680D0C-896A-7E3B-E56B-E24F4505D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86777" y="7767689"/>
              <a:ext cx="593413" cy="242379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0E0E0A74-CC2E-2263-F60D-75D09DA78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13708" y="7767689"/>
              <a:ext cx="593413" cy="242379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44B5227E-C664-32CC-709D-82E2E6C21F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86777" y="8499209"/>
              <a:ext cx="593413" cy="24237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A821F9A0-37B7-1D77-3B97-F23D97148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13708" y="8499209"/>
              <a:ext cx="593413" cy="242379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F0A68CF-38DE-035B-E828-3CE65AEA2F82}"/>
              </a:ext>
            </a:extLst>
          </p:cNvPr>
          <p:cNvGrpSpPr/>
          <p:nvPr/>
        </p:nvGrpSpPr>
        <p:grpSpPr>
          <a:xfrm>
            <a:off x="918199" y="3480346"/>
            <a:ext cx="1324935" cy="1842038"/>
            <a:chOff x="918199" y="3506472"/>
            <a:chExt cx="1324935" cy="1842038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79F54214-067B-F1EA-D7E1-B7D3D6224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19" y="4779200"/>
              <a:ext cx="593413" cy="24237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09800637-2239-38E7-765C-050CFCD76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19" y="5106131"/>
              <a:ext cx="593413" cy="242379"/>
            </a:xfrm>
            <a:prstGeom prst="rect">
              <a:avLst/>
            </a:prstGeom>
          </p:spPr>
        </p:pic>
        <p:pic>
          <p:nvPicPr>
            <p:cNvPr id="646" name="図 645">
              <a:extLst>
                <a:ext uri="{FF2B5EF4-FFF2-40B4-BE49-F238E27FC236}">
                  <a16:creationId xmlns:a16="http://schemas.microsoft.com/office/drawing/2014/main" id="{777D0AC5-B72C-7E8C-FEEC-E4C4758F62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20" y="4141980"/>
              <a:ext cx="593413" cy="242379"/>
            </a:xfrm>
            <a:prstGeom prst="rect">
              <a:avLst/>
            </a:prstGeom>
          </p:spPr>
        </p:pic>
        <p:pic>
          <p:nvPicPr>
            <p:cNvPr id="647" name="図 646">
              <a:extLst>
                <a:ext uri="{FF2B5EF4-FFF2-40B4-BE49-F238E27FC236}">
                  <a16:creationId xmlns:a16="http://schemas.microsoft.com/office/drawing/2014/main" id="{35F0E5B6-4DCE-6C5A-D4A9-4F0885D0C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20" y="4468911"/>
              <a:ext cx="593413" cy="242379"/>
            </a:xfrm>
            <a:prstGeom prst="rect">
              <a:avLst/>
            </a:prstGeom>
          </p:spPr>
        </p:pic>
        <p:pic>
          <p:nvPicPr>
            <p:cNvPr id="648" name="図 647">
              <a:extLst>
                <a:ext uri="{FF2B5EF4-FFF2-40B4-BE49-F238E27FC236}">
                  <a16:creationId xmlns:a16="http://schemas.microsoft.com/office/drawing/2014/main" id="{DB797403-6698-AB1C-020B-79A95E119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199" y="4779200"/>
              <a:ext cx="593413" cy="242379"/>
            </a:xfrm>
            <a:prstGeom prst="rect">
              <a:avLst/>
            </a:prstGeom>
          </p:spPr>
        </p:pic>
        <p:pic>
          <p:nvPicPr>
            <p:cNvPr id="649" name="図 648">
              <a:extLst>
                <a:ext uri="{FF2B5EF4-FFF2-40B4-BE49-F238E27FC236}">
                  <a16:creationId xmlns:a16="http://schemas.microsoft.com/office/drawing/2014/main" id="{DAE486BB-5B12-40A0-2F8B-CA553DC50A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199" y="5106131"/>
              <a:ext cx="593413" cy="242379"/>
            </a:xfrm>
            <a:prstGeom prst="rect">
              <a:avLst/>
            </a:prstGeom>
          </p:spPr>
        </p:pic>
        <p:pic>
          <p:nvPicPr>
            <p:cNvPr id="656" name="図 655">
              <a:extLst>
                <a:ext uri="{FF2B5EF4-FFF2-40B4-BE49-F238E27FC236}">
                  <a16:creationId xmlns:a16="http://schemas.microsoft.com/office/drawing/2014/main" id="{5ACA1CC1-5A1F-9946-6E73-785C11A69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200" y="4141980"/>
              <a:ext cx="593413" cy="242379"/>
            </a:xfrm>
            <a:prstGeom prst="rect">
              <a:avLst/>
            </a:prstGeom>
          </p:spPr>
        </p:pic>
        <p:pic>
          <p:nvPicPr>
            <p:cNvPr id="657" name="図 656">
              <a:extLst>
                <a:ext uri="{FF2B5EF4-FFF2-40B4-BE49-F238E27FC236}">
                  <a16:creationId xmlns:a16="http://schemas.microsoft.com/office/drawing/2014/main" id="{18155D1C-80FB-8C05-34B0-771A7C07D7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200" y="4468911"/>
              <a:ext cx="593413" cy="242379"/>
            </a:xfrm>
            <a:prstGeom prst="rect">
              <a:avLst/>
            </a:prstGeom>
          </p:spPr>
        </p:pic>
        <p:pic>
          <p:nvPicPr>
            <p:cNvPr id="680" name="図 679">
              <a:extLst>
                <a:ext uri="{FF2B5EF4-FFF2-40B4-BE49-F238E27FC236}">
                  <a16:creationId xmlns:a16="http://schemas.microsoft.com/office/drawing/2014/main" id="{CAFFBE3D-44C1-D337-F83D-29DEF47ABB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21" y="3834708"/>
              <a:ext cx="593413" cy="242379"/>
            </a:xfrm>
            <a:prstGeom prst="rect">
              <a:avLst/>
            </a:prstGeom>
          </p:spPr>
        </p:pic>
        <p:pic>
          <p:nvPicPr>
            <p:cNvPr id="682" name="図 681">
              <a:extLst>
                <a:ext uri="{FF2B5EF4-FFF2-40B4-BE49-F238E27FC236}">
                  <a16:creationId xmlns:a16="http://schemas.microsoft.com/office/drawing/2014/main" id="{C14994D5-F773-ED82-F23A-959968C5D7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201" y="3834708"/>
              <a:ext cx="593413" cy="24237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35EF707D-A1F2-A26E-E946-0B5ED812B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19" y="3506472"/>
              <a:ext cx="593413" cy="24237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21D8BAC-A192-EEBD-9E70-672D77A83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199" y="3506472"/>
              <a:ext cx="593413" cy="242379"/>
            </a:xfrm>
            <a:prstGeom prst="rect">
              <a:avLst/>
            </a:prstGeom>
          </p:spPr>
        </p:pic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8928738C-592F-82B9-A801-FE1B33CF523C}"/>
              </a:ext>
            </a:extLst>
          </p:cNvPr>
          <p:cNvGrpSpPr/>
          <p:nvPr/>
        </p:nvGrpSpPr>
        <p:grpSpPr>
          <a:xfrm>
            <a:off x="7461025" y="3483757"/>
            <a:ext cx="1331545" cy="1537157"/>
            <a:chOff x="7408773" y="3483757"/>
            <a:chExt cx="1331545" cy="1537157"/>
          </a:xfrm>
        </p:grpSpPr>
        <p:pic>
          <p:nvPicPr>
            <p:cNvPr id="740" name="図 739">
              <a:extLst>
                <a:ext uri="{FF2B5EF4-FFF2-40B4-BE49-F238E27FC236}">
                  <a16:creationId xmlns:a16="http://schemas.microsoft.com/office/drawing/2014/main" id="{9E6F1E9C-BD5E-2A75-A7AF-F5DA4F0AA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6" y="4141315"/>
              <a:ext cx="593413" cy="242379"/>
            </a:xfrm>
            <a:prstGeom prst="rect">
              <a:avLst/>
            </a:prstGeom>
          </p:spPr>
        </p:pic>
        <p:pic>
          <p:nvPicPr>
            <p:cNvPr id="741" name="図 740">
              <a:extLst>
                <a:ext uri="{FF2B5EF4-FFF2-40B4-BE49-F238E27FC236}">
                  <a16:creationId xmlns:a16="http://schemas.microsoft.com/office/drawing/2014/main" id="{B8D40E1B-6610-9B0D-F83B-2694F877B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6" y="3814384"/>
              <a:ext cx="593413" cy="242379"/>
            </a:xfrm>
            <a:prstGeom prst="rect">
              <a:avLst/>
            </a:prstGeom>
          </p:spPr>
        </p:pic>
        <p:pic>
          <p:nvPicPr>
            <p:cNvPr id="743" name="図 742">
              <a:extLst>
                <a:ext uri="{FF2B5EF4-FFF2-40B4-BE49-F238E27FC236}">
                  <a16:creationId xmlns:a16="http://schemas.microsoft.com/office/drawing/2014/main" id="{D010B809-5219-81AC-A57C-C41907DC3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5" y="4778535"/>
              <a:ext cx="593413" cy="242379"/>
            </a:xfrm>
            <a:prstGeom prst="rect">
              <a:avLst/>
            </a:prstGeom>
          </p:spPr>
        </p:pic>
        <p:pic>
          <p:nvPicPr>
            <p:cNvPr id="744" name="図 743">
              <a:extLst>
                <a:ext uri="{FF2B5EF4-FFF2-40B4-BE49-F238E27FC236}">
                  <a16:creationId xmlns:a16="http://schemas.microsoft.com/office/drawing/2014/main" id="{6127BF76-53C2-0322-7FFC-AA9E2133F3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5" y="4451604"/>
              <a:ext cx="593413" cy="242379"/>
            </a:xfrm>
            <a:prstGeom prst="rect">
              <a:avLst/>
            </a:prstGeom>
          </p:spPr>
        </p:pic>
        <p:pic>
          <p:nvPicPr>
            <p:cNvPr id="745" name="図 744">
              <a:extLst>
                <a:ext uri="{FF2B5EF4-FFF2-40B4-BE49-F238E27FC236}">
                  <a16:creationId xmlns:a16="http://schemas.microsoft.com/office/drawing/2014/main" id="{55C6B80F-803B-A4CB-263D-79F376B90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5" y="4141315"/>
              <a:ext cx="593413" cy="242379"/>
            </a:xfrm>
            <a:prstGeom prst="rect">
              <a:avLst/>
            </a:prstGeom>
          </p:spPr>
        </p:pic>
        <p:pic>
          <p:nvPicPr>
            <p:cNvPr id="746" name="図 745">
              <a:extLst>
                <a:ext uri="{FF2B5EF4-FFF2-40B4-BE49-F238E27FC236}">
                  <a16:creationId xmlns:a16="http://schemas.microsoft.com/office/drawing/2014/main" id="{C07BFA45-23F8-1772-CB10-57DC8DB05E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5" y="3814384"/>
              <a:ext cx="593413" cy="242379"/>
            </a:xfrm>
            <a:prstGeom prst="rect">
              <a:avLst/>
            </a:prstGeom>
          </p:spPr>
        </p:pic>
        <p:pic>
          <p:nvPicPr>
            <p:cNvPr id="756" name="図 755">
              <a:extLst>
                <a:ext uri="{FF2B5EF4-FFF2-40B4-BE49-F238E27FC236}">
                  <a16:creationId xmlns:a16="http://schemas.microsoft.com/office/drawing/2014/main" id="{88DBBB18-935E-2C8B-72A8-9F2F94E16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4" y="4778535"/>
              <a:ext cx="593413" cy="242379"/>
            </a:xfrm>
            <a:prstGeom prst="rect">
              <a:avLst/>
            </a:prstGeom>
          </p:spPr>
        </p:pic>
        <p:pic>
          <p:nvPicPr>
            <p:cNvPr id="764" name="図 763">
              <a:extLst>
                <a:ext uri="{FF2B5EF4-FFF2-40B4-BE49-F238E27FC236}">
                  <a16:creationId xmlns:a16="http://schemas.microsoft.com/office/drawing/2014/main" id="{407A9497-5316-C378-241C-DE7DA3444E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4" y="4451604"/>
              <a:ext cx="593413" cy="242379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DE70431B-F708-5514-0B6B-8E63B91CD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8773" y="3483757"/>
              <a:ext cx="593413" cy="242379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3AB4C3C6-23C6-95AE-CA6A-D50E56D0D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0292" y="3483757"/>
              <a:ext cx="593413" cy="242379"/>
            </a:xfrm>
            <a:prstGeom prst="rect">
              <a:avLst/>
            </a:prstGeom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CB4916A-DBA4-101A-4C5E-BDCEC8D039EC}"/>
              </a:ext>
            </a:extLst>
          </p:cNvPr>
          <p:cNvGrpSpPr/>
          <p:nvPr/>
        </p:nvGrpSpPr>
        <p:grpSpPr>
          <a:xfrm>
            <a:off x="9532370" y="3008940"/>
            <a:ext cx="2147098" cy="2064819"/>
            <a:chOff x="9558496" y="3022003"/>
            <a:chExt cx="2147098" cy="2064819"/>
          </a:xfrm>
        </p:grpSpPr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9DCB9101-4BC0-363D-3D59-58BBF9C781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54402" y="3205887"/>
              <a:ext cx="593413" cy="24237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614C8A01-E845-D103-F02C-6777C3C71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981333" y="3205887"/>
              <a:ext cx="593413" cy="24237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DD1A37FB-7237-3543-F229-014D99CBD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17182" y="3205886"/>
              <a:ext cx="593413" cy="24237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DFC93661-ECFE-850F-DD7C-70F35DD18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44113" y="3205886"/>
              <a:ext cx="593413" cy="242379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848FB86-500A-5E30-8743-C5B7363083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54402" y="3937407"/>
              <a:ext cx="593413" cy="242379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EF03BF06-9B77-4116-B745-D10DE53E44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981333" y="3937407"/>
              <a:ext cx="593413" cy="242379"/>
            </a:xfrm>
            <a:prstGeom prst="rect">
              <a:avLst/>
            </a:prstGeom>
          </p:spPr>
        </p:pic>
        <p:pic>
          <p:nvPicPr>
            <p:cNvPr id="330" name="図 329">
              <a:extLst>
                <a:ext uri="{FF2B5EF4-FFF2-40B4-BE49-F238E27FC236}">
                  <a16:creationId xmlns:a16="http://schemas.microsoft.com/office/drawing/2014/main" id="{68C0AAF1-2364-838E-4B9C-D74B551B2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17182" y="3937406"/>
              <a:ext cx="593413" cy="242379"/>
            </a:xfrm>
            <a:prstGeom prst="rect">
              <a:avLst/>
            </a:prstGeom>
          </p:spPr>
        </p:pic>
        <p:pic>
          <p:nvPicPr>
            <p:cNvPr id="331" name="図 330">
              <a:extLst>
                <a:ext uri="{FF2B5EF4-FFF2-40B4-BE49-F238E27FC236}">
                  <a16:creationId xmlns:a16="http://schemas.microsoft.com/office/drawing/2014/main" id="{6BE12CC7-8F3D-7D9C-1FE0-2F718EEE4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44113" y="3937406"/>
              <a:ext cx="593413" cy="242379"/>
            </a:xfrm>
            <a:prstGeom prst="rect">
              <a:avLst/>
            </a:prstGeom>
          </p:spPr>
        </p:pic>
        <p:pic>
          <p:nvPicPr>
            <p:cNvPr id="332" name="図 331">
              <a:extLst>
                <a:ext uri="{FF2B5EF4-FFF2-40B4-BE49-F238E27FC236}">
                  <a16:creationId xmlns:a16="http://schemas.microsoft.com/office/drawing/2014/main" id="{84B2F90F-26DB-A1D2-9E6E-6A057B979E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54402" y="4668926"/>
              <a:ext cx="593413" cy="242379"/>
            </a:xfrm>
            <a:prstGeom prst="rect">
              <a:avLst/>
            </a:prstGeom>
          </p:spPr>
        </p:pic>
        <p:pic>
          <p:nvPicPr>
            <p:cNvPr id="333" name="図 332">
              <a:extLst>
                <a:ext uri="{FF2B5EF4-FFF2-40B4-BE49-F238E27FC236}">
                  <a16:creationId xmlns:a16="http://schemas.microsoft.com/office/drawing/2014/main" id="{4FE62CDE-587F-130A-7CC8-B41A0CBDB1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981333" y="4668926"/>
              <a:ext cx="593413" cy="242379"/>
            </a:xfrm>
            <a:prstGeom prst="rect">
              <a:avLst/>
            </a:prstGeom>
          </p:spPr>
        </p:pic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9B4E5D56-9FB8-1C30-73B1-4DABAA968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17182" y="4668925"/>
              <a:ext cx="593413" cy="242379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D7C8F816-EA9E-1CB4-F739-0A626AFE90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44113" y="4668925"/>
              <a:ext cx="593413" cy="242379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D5C70E33-EB94-AB74-6BDF-BE49CB3871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382979" y="3205885"/>
              <a:ext cx="593413" cy="242379"/>
            </a:xfrm>
            <a:prstGeom prst="rect">
              <a:avLst/>
            </a:prstGeom>
          </p:spPr>
        </p:pic>
        <p:pic>
          <p:nvPicPr>
            <p:cNvPr id="347" name="図 346">
              <a:extLst>
                <a:ext uri="{FF2B5EF4-FFF2-40B4-BE49-F238E27FC236}">
                  <a16:creationId xmlns:a16="http://schemas.microsoft.com/office/drawing/2014/main" id="{1EF4DD5C-F9D5-420C-9135-5D87FCF477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09910" y="3205885"/>
              <a:ext cx="593413" cy="242379"/>
            </a:xfrm>
            <a:prstGeom prst="rect">
              <a:avLst/>
            </a:prstGeom>
          </p:spPr>
        </p:pic>
        <p:pic>
          <p:nvPicPr>
            <p:cNvPr id="349" name="図 348">
              <a:extLst>
                <a:ext uri="{FF2B5EF4-FFF2-40B4-BE49-F238E27FC236}">
                  <a16:creationId xmlns:a16="http://schemas.microsoft.com/office/drawing/2014/main" id="{A626DBA7-27F9-19FF-DB92-FBC18C7C87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382979" y="3937405"/>
              <a:ext cx="593413" cy="242379"/>
            </a:xfrm>
            <a:prstGeom prst="rect">
              <a:avLst/>
            </a:prstGeom>
          </p:spPr>
        </p:pic>
        <p:pic>
          <p:nvPicPr>
            <p:cNvPr id="350" name="図 349">
              <a:extLst>
                <a:ext uri="{FF2B5EF4-FFF2-40B4-BE49-F238E27FC236}">
                  <a16:creationId xmlns:a16="http://schemas.microsoft.com/office/drawing/2014/main" id="{A6FB0865-8A9A-08C8-16CB-2740625530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09910" y="3937405"/>
              <a:ext cx="593413" cy="242379"/>
            </a:xfrm>
            <a:prstGeom prst="rect">
              <a:avLst/>
            </a:prstGeom>
          </p:spPr>
        </p:pic>
        <p:pic>
          <p:nvPicPr>
            <p:cNvPr id="351" name="図 350">
              <a:extLst>
                <a:ext uri="{FF2B5EF4-FFF2-40B4-BE49-F238E27FC236}">
                  <a16:creationId xmlns:a16="http://schemas.microsoft.com/office/drawing/2014/main" id="{D9EC3AE3-3C6D-0BAD-FA47-F231A2439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382979" y="4668924"/>
              <a:ext cx="593413" cy="242379"/>
            </a:xfrm>
            <a:prstGeom prst="rect">
              <a:avLst/>
            </a:prstGeom>
          </p:spPr>
        </p:pic>
        <p:pic>
          <p:nvPicPr>
            <p:cNvPr id="352" name="図 351">
              <a:extLst>
                <a:ext uri="{FF2B5EF4-FFF2-40B4-BE49-F238E27FC236}">
                  <a16:creationId xmlns:a16="http://schemas.microsoft.com/office/drawing/2014/main" id="{10C53089-42A3-0F66-BD9D-9863E2A0E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09910" y="4668924"/>
              <a:ext cx="593413" cy="242379"/>
            </a:xfrm>
            <a:prstGeom prst="rect">
              <a:avLst/>
            </a:prstGeom>
          </p:spPr>
        </p:pic>
        <p:pic>
          <p:nvPicPr>
            <p:cNvPr id="658" name="図 657">
              <a:extLst>
                <a:ext uri="{FF2B5EF4-FFF2-40B4-BE49-F238E27FC236}">
                  <a16:creationId xmlns:a16="http://schemas.microsoft.com/office/drawing/2014/main" id="{F6D78A01-6D80-9251-0569-539D1955B9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287698" y="3197520"/>
              <a:ext cx="593413" cy="242379"/>
            </a:xfrm>
            <a:prstGeom prst="rect">
              <a:avLst/>
            </a:prstGeom>
          </p:spPr>
        </p:pic>
        <p:pic>
          <p:nvPicPr>
            <p:cNvPr id="659" name="図 658">
              <a:extLst>
                <a:ext uri="{FF2B5EF4-FFF2-40B4-BE49-F238E27FC236}">
                  <a16:creationId xmlns:a16="http://schemas.microsoft.com/office/drawing/2014/main" id="{8EBEB06D-BB56-F157-076F-EC7DE4289BA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287698" y="3929040"/>
              <a:ext cx="593413" cy="242379"/>
            </a:xfrm>
            <a:prstGeom prst="rect">
              <a:avLst/>
            </a:prstGeom>
          </p:spPr>
        </p:pic>
        <p:pic>
          <p:nvPicPr>
            <p:cNvPr id="660" name="図 659">
              <a:extLst>
                <a:ext uri="{FF2B5EF4-FFF2-40B4-BE49-F238E27FC236}">
                  <a16:creationId xmlns:a16="http://schemas.microsoft.com/office/drawing/2014/main" id="{4F1699BF-6734-09A2-AA82-217C57236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287698" y="4660559"/>
              <a:ext cx="593413" cy="242379"/>
            </a:xfrm>
            <a:prstGeom prst="rect">
              <a:avLst/>
            </a:prstGeom>
          </p:spPr>
        </p:pic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0234C111-874E-DEE4-540E-84941008FD8E}"/>
              </a:ext>
            </a:extLst>
          </p:cNvPr>
          <p:cNvGrpSpPr/>
          <p:nvPr/>
        </p:nvGrpSpPr>
        <p:grpSpPr>
          <a:xfrm>
            <a:off x="9601139" y="6250212"/>
            <a:ext cx="2170856" cy="2787974"/>
            <a:chOff x="9601139" y="6250212"/>
            <a:chExt cx="2170856" cy="2787974"/>
          </a:xfrm>
        </p:grpSpPr>
        <p:pic>
          <p:nvPicPr>
            <p:cNvPr id="687" name="図 686">
              <a:extLst>
                <a:ext uri="{FF2B5EF4-FFF2-40B4-BE49-F238E27FC236}">
                  <a16:creationId xmlns:a16="http://schemas.microsoft.com/office/drawing/2014/main" id="{207241D6-B19E-DEA8-173A-5023EA5F86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97045" y="6425731"/>
              <a:ext cx="593413" cy="242379"/>
            </a:xfrm>
            <a:prstGeom prst="rect">
              <a:avLst/>
            </a:prstGeom>
          </p:spPr>
        </p:pic>
        <p:pic>
          <p:nvPicPr>
            <p:cNvPr id="688" name="図 687">
              <a:extLst>
                <a:ext uri="{FF2B5EF4-FFF2-40B4-BE49-F238E27FC236}">
                  <a16:creationId xmlns:a16="http://schemas.microsoft.com/office/drawing/2014/main" id="{D9D4D05B-B855-CEB9-2210-ED44599C2E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023976" y="6425731"/>
              <a:ext cx="593413" cy="242379"/>
            </a:xfrm>
            <a:prstGeom prst="rect">
              <a:avLst/>
            </a:prstGeom>
          </p:spPr>
        </p:pic>
        <p:pic>
          <p:nvPicPr>
            <p:cNvPr id="690" name="図 689">
              <a:extLst>
                <a:ext uri="{FF2B5EF4-FFF2-40B4-BE49-F238E27FC236}">
                  <a16:creationId xmlns:a16="http://schemas.microsoft.com/office/drawing/2014/main" id="{034D166F-6E0B-72A0-5BE6-CDDD6181B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59825" y="6425730"/>
              <a:ext cx="593413" cy="242379"/>
            </a:xfrm>
            <a:prstGeom prst="rect">
              <a:avLst/>
            </a:prstGeom>
          </p:spPr>
        </p:pic>
        <p:pic>
          <p:nvPicPr>
            <p:cNvPr id="691" name="図 690">
              <a:extLst>
                <a:ext uri="{FF2B5EF4-FFF2-40B4-BE49-F238E27FC236}">
                  <a16:creationId xmlns:a16="http://schemas.microsoft.com/office/drawing/2014/main" id="{022AC1AB-998B-0CBB-DDE5-9E99C5700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86756" y="6425730"/>
              <a:ext cx="593413" cy="242379"/>
            </a:xfrm>
            <a:prstGeom prst="rect">
              <a:avLst/>
            </a:prstGeom>
          </p:spPr>
        </p:pic>
        <p:pic>
          <p:nvPicPr>
            <p:cNvPr id="692" name="図 691">
              <a:extLst>
                <a:ext uri="{FF2B5EF4-FFF2-40B4-BE49-F238E27FC236}">
                  <a16:creationId xmlns:a16="http://schemas.microsoft.com/office/drawing/2014/main" id="{2934FBDB-F625-709E-C3AA-080877048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97045" y="7157251"/>
              <a:ext cx="593413" cy="242379"/>
            </a:xfrm>
            <a:prstGeom prst="rect">
              <a:avLst/>
            </a:prstGeom>
          </p:spPr>
        </p:pic>
        <p:pic>
          <p:nvPicPr>
            <p:cNvPr id="693" name="図 692">
              <a:extLst>
                <a:ext uri="{FF2B5EF4-FFF2-40B4-BE49-F238E27FC236}">
                  <a16:creationId xmlns:a16="http://schemas.microsoft.com/office/drawing/2014/main" id="{C0EC1E84-C587-8B29-6DA6-4D70D4999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023976" y="7157251"/>
              <a:ext cx="593413" cy="242379"/>
            </a:xfrm>
            <a:prstGeom prst="rect">
              <a:avLst/>
            </a:prstGeom>
          </p:spPr>
        </p:pic>
        <p:pic>
          <p:nvPicPr>
            <p:cNvPr id="695" name="図 694">
              <a:extLst>
                <a:ext uri="{FF2B5EF4-FFF2-40B4-BE49-F238E27FC236}">
                  <a16:creationId xmlns:a16="http://schemas.microsoft.com/office/drawing/2014/main" id="{A5992B92-DF4B-3FE1-C42A-0647C6A7E8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59825" y="7157250"/>
              <a:ext cx="593413" cy="242379"/>
            </a:xfrm>
            <a:prstGeom prst="rect">
              <a:avLst/>
            </a:prstGeom>
          </p:spPr>
        </p:pic>
        <p:pic>
          <p:nvPicPr>
            <p:cNvPr id="696" name="図 695">
              <a:extLst>
                <a:ext uri="{FF2B5EF4-FFF2-40B4-BE49-F238E27FC236}">
                  <a16:creationId xmlns:a16="http://schemas.microsoft.com/office/drawing/2014/main" id="{E6AB4759-DFE1-7F1D-27EB-550FBCA13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86756" y="7157250"/>
              <a:ext cx="593413" cy="242379"/>
            </a:xfrm>
            <a:prstGeom prst="rect">
              <a:avLst/>
            </a:prstGeom>
          </p:spPr>
        </p:pic>
        <p:pic>
          <p:nvPicPr>
            <p:cNvPr id="697" name="図 696">
              <a:extLst>
                <a:ext uri="{FF2B5EF4-FFF2-40B4-BE49-F238E27FC236}">
                  <a16:creationId xmlns:a16="http://schemas.microsoft.com/office/drawing/2014/main" id="{2B99FA09-AFD1-8AAF-5AEA-92C648A5D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97045" y="7888770"/>
              <a:ext cx="593413" cy="242379"/>
            </a:xfrm>
            <a:prstGeom prst="rect">
              <a:avLst/>
            </a:prstGeom>
          </p:spPr>
        </p:pic>
        <p:pic>
          <p:nvPicPr>
            <p:cNvPr id="698" name="図 697">
              <a:extLst>
                <a:ext uri="{FF2B5EF4-FFF2-40B4-BE49-F238E27FC236}">
                  <a16:creationId xmlns:a16="http://schemas.microsoft.com/office/drawing/2014/main" id="{A14314E7-83DC-A8ED-FC82-500BFA64C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023976" y="7888770"/>
              <a:ext cx="593413" cy="242379"/>
            </a:xfrm>
            <a:prstGeom prst="rect">
              <a:avLst/>
            </a:prstGeom>
          </p:spPr>
        </p:pic>
        <p:pic>
          <p:nvPicPr>
            <p:cNvPr id="700" name="図 699">
              <a:extLst>
                <a:ext uri="{FF2B5EF4-FFF2-40B4-BE49-F238E27FC236}">
                  <a16:creationId xmlns:a16="http://schemas.microsoft.com/office/drawing/2014/main" id="{305BAD1A-B719-A609-F820-29265C7DC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59825" y="7888769"/>
              <a:ext cx="593413" cy="242379"/>
            </a:xfrm>
            <a:prstGeom prst="rect">
              <a:avLst/>
            </a:prstGeom>
          </p:spPr>
        </p:pic>
        <p:pic>
          <p:nvPicPr>
            <p:cNvPr id="701" name="図 700">
              <a:extLst>
                <a:ext uri="{FF2B5EF4-FFF2-40B4-BE49-F238E27FC236}">
                  <a16:creationId xmlns:a16="http://schemas.microsoft.com/office/drawing/2014/main" id="{421432FC-F684-46D1-B755-4F93726FE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86756" y="7888769"/>
              <a:ext cx="593413" cy="242379"/>
            </a:xfrm>
            <a:prstGeom prst="rect">
              <a:avLst/>
            </a:prstGeom>
          </p:spPr>
        </p:pic>
        <p:pic>
          <p:nvPicPr>
            <p:cNvPr id="702" name="図 701">
              <a:extLst>
                <a:ext uri="{FF2B5EF4-FFF2-40B4-BE49-F238E27FC236}">
                  <a16:creationId xmlns:a16="http://schemas.microsoft.com/office/drawing/2014/main" id="{8F77B0FD-0658-C7A0-08A8-E6F6275E92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97045" y="8620290"/>
              <a:ext cx="593413" cy="242379"/>
            </a:xfrm>
            <a:prstGeom prst="rect">
              <a:avLst/>
            </a:prstGeom>
          </p:spPr>
        </p:pic>
        <p:pic>
          <p:nvPicPr>
            <p:cNvPr id="703" name="図 702">
              <a:extLst>
                <a:ext uri="{FF2B5EF4-FFF2-40B4-BE49-F238E27FC236}">
                  <a16:creationId xmlns:a16="http://schemas.microsoft.com/office/drawing/2014/main" id="{95A69C0C-348C-969B-CCBF-F843C80F7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023976" y="8620290"/>
              <a:ext cx="593413" cy="242379"/>
            </a:xfrm>
            <a:prstGeom prst="rect">
              <a:avLst/>
            </a:prstGeom>
          </p:spPr>
        </p:pic>
        <p:pic>
          <p:nvPicPr>
            <p:cNvPr id="705" name="図 704">
              <a:extLst>
                <a:ext uri="{FF2B5EF4-FFF2-40B4-BE49-F238E27FC236}">
                  <a16:creationId xmlns:a16="http://schemas.microsoft.com/office/drawing/2014/main" id="{9FA2B621-8405-6F9A-D5BB-24675CECE0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59825" y="8620289"/>
              <a:ext cx="593413" cy="242379"/>
            </a:xfrm>
            <a:prstGeom prst="rect">
              <a:avLst/>
            </a:prstGeom>
          </p:spPr>
        </p:pic>
        <p:pic>
          <p:nvPicPr>
            <p:cNvPr id="707" name="図 706">
              <a:extLst>
                <a:ext uri="{FF2B5EF4-FFF2-40B4-BE49-F238E27FC236}">
                  <a16:creationId xmlns:a16="http://schemas.microsoft.com/office/drawing/2014/main" id="{8C8B1285-CA7F-A377-9B9C-8B028132A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86756" y="8620289"/>
              <a:ext cx="593413" cy="242379"/>
            </a:xfrm>
            <a:prstGeom prst="rect">
              <a:avLst/>
            </a:prstGeom>
          </p:spPr>
        </p:pic>
        <p:pic>
          <p:nvPicPr>
            <p:cNvPr id="708" name="図 707">
              <a:extLst>
                <a:ext uri="{FF2B5EF4-FFF2-40B4-BE49-F238E27FC236}">
                  <a16:creationId xmlns:a16="http://schemas.microsoft.com/office/drawing/2014/main" id="{C202E33D-A5CD-23F6-8CE2-8792911AAD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25622" y="6425729"/>
              <a:ext cx="593413" cy="242379"/>
            </a:xfrm>
            <a:prstGeom prst="rect">
              <a:avLst/>
            </a:prstGeom>
          </p:spPr>
        </p:pic>
        <p:pic>
          <p:nvPicPr>
            <p:cNvPr id="709" name="図 708">
              <a:extLst>
                <a:ext uri="{FF2B5EF4-FFF2-40B4-BE49-F238E27FC236}">
                  <a16:creationId xmlns:a16="http://schemas.microsoft.com/office/drawing/2014/main" id="{3371C972-AFEE-4739-C3D5-62283F22F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52553" y="6425729"/>
              <a:ext cx="593413" cy="242379"/>
            </a:xfrm>
            <a:prstGeom prst="rect">
              <a:avLst/>
            </a:prstGeom>
          </p:spPr>
        </p:pic>
        <p:pic>
          <p:nvPicPr>
            <p:cNvPr id="710" name="図 709">
              <a:extLst>
                <a:ext uri="{FF2B5EF4-FFF2-40B4-BE49-F238E27FC236}">
                  <a16:creationId xmlns:a16="http://schemas.microsoft.com/office/drawing/2014/main" id="{3D74591E-F091-73C9-6767-A963D2338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25622" y="7157249"/>
              <a:ext cx="593413" cy="242379"/>
            </a:xfrm>
            <a:prstGeom prst="rect">
              <a:avLst/>
            </a:prstGeom>
          </p:spPr>
        </p:pic>
        <p:pic>
          <p:nvPicPr>
            <p:cNvPr id="711" name="図 710">
              <a:extLst>
                <a:ext uri="{FF2B5EF4-FFF2-40B4-BE49-F238E27FC236}">
                  <a16:creationId xmlns:a16="http://schemas.microsoft.com/office/drawing/2014/main" id="{2F35957E-67A0-B36C-EC9B-FF977171EA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52553" y="7157249"/>
              <a:ext cx="593413" cy="242379"/>
            </a:xfrm>
            <a:prstGeom prst="rect">
              <a:avLst/>
            </a:prstGeom>
          </p:spPr>
        </p:pic>
        <p:pic>
          <p:nvPicPr>
            <p:cNvPr id="712" name="図 711">
              <a:extLst>
                <a:ext uri="{FF2B5EF4-FFF2-40B4-BE49-F238E27FC236}">
                  <a16:creationId xmlns:a16="http://schemas.microsoft.com/office/drawing/2014/main" id="{8FB9CB36-8B23-EF92-114F-89AE69AF6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25622" y="7888768"/>
              <a:ext cx="593413" cy="242379"/>
            </a:xfrm>
            <a:prstGeom prst="rect">
              <a:avLst/>
            </a:prstGeom>
          </p:spPr>
        </p:pic>
        <p:pic>
          <p:nvPicPr>
            <p:cNvPr id="713" name="図 712">
              <a:extLst>
                <a:ext uri="{FF2B5EF4-FFF2-40B4-BE49-F238E27FC236}">
                  <a16:creationId xmlns:a16="http://schemas.microsoft.com/office/drawing/2014/main" id="{3AC0CFE1-A015-5F92-9A12-FAA42299E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52553" y="7888768"/>
              <a:ext cx="593413" cy="242379"/>
            </a:xfrm>
            <a:prstGeom prst="rect">
              <a:avLst/>
            </a:prstGeom>
          </p:spPr>
        </p:pic>
        <p:pic>
          <p:nvPicPr>
            <p:cNvPr id="715" name="図 714">
              <a:extLst>
                <a:ext uri="{FF2B5EF4-FFF2-40B4-BE49-F238E27FC236}">
                  <a16:creationId xmlns:a16="http://schemas.microsoft.com/office/drawing/2014/main" id="{DE81E1F1-C581-4951-3C38-12EFF70D0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25622" y="8620288"/>
              <a:ext cx="593413" cy="242379"/>
            </a:xfrm>
            <a:prstGeom prst="rect">
              <a:avLst/>
            </a:prstGeom>
          </p:spPr>
        </p:pic>
        <p:pic>
          <p:nvPicPr>
            <p:cNvPr id="717" name="図 716">
              <a:extLst>
                <a:ext uri="{FF2B5EF4-FFF2-40B4-BE49-F238E27FC236}">
                  <a16:creationId xmlns:a16="http://schemas.microsoft.com/office/drawing/2014/main" id="{9CFD9611-42DC-5E08-96AA-47E107B22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52553" y="8620288"/>
              <a:ext cx="593413" cy="242379"/>
            </a:xfrm>
            <a:prstGeom prst="rect">
              <a:avLst/>
            </a:prstGeom>
          </p:spPr>
        </p:pic>
        <p:pic>
          <p:nvPicPr>
            <p:cNvPr id="667" name="図 666">
              <a:extLst>
                <a:ext uri="{FF2B5EF4-FFF2-40B4-BE49-F238E27FC236}">
                  <a16:creationId xmlns:a16="http://schemas.microsoft.com/office/drawing/2014/main" id="{E16C6E0E-2D7B-206D-FEE3-3D6E26D73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354099" y="6425729"/>
              <a:ext cx="593413" cy="242379"/>
            </a:xfrm>
            <a:prstGeom prst="rect">
              <a:avLst/>
            </a:prstGeom>
          </p:spPr>
        </p:pic>
        <p:pic>
          <p:nvPicPr>
            <p:cNvPr id="668" name="図 667">
              <a:extLst>
                <a:ext uri="{FF2B5EF4-FFF2-40B4-BE49-F238E27FC236}">
                  <a16:creationId xmlns:a16="http://schemas.microsoft.com/office/drawing/2014/main" id="{C0B24BE9-09F5-A05B-425F-57AE134CAB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354099" y="7157249"/>
              <a:ext cx="593413" cy="242379"/>
            </a:xfrm>
            <a:prstGeom prst="rect">
              <a:avLst/>
            </a:prstGeom>
          </p:spPr>
        </p:pic>
        <p:pic>
          <p:nvPicPr>
            <p:cNvPr id="669" name="図 668">
              <a:extLst>
                <a:ext uri="{FF2B5EF4-FFF2-40B4-BE49-F238E27FC236}">
                  <a16:creationId xmlns:a16="http://schemas.microsoft.com/office/drawing/2014/main" id="{484782D6-A993-AC6D-CFC3-F97FA0008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354099" y="7888768"/>
              <a:ext cx="593413" cy="242379"/>
            </a:xfrm>
            <a:prstGeom prst="rect">
              <a:avLst/>
            </a:prstGeom>
          </p:spPr>
        </p:pic>
        <p:pic>
          <p:nvPicPr>
            <p:cNvPr id="670" name="図 669">
              <a:extLst>
                <a:ext uri="{FF2B5EF4-FFF2-40B4-BE49-F238E27FC236}">
                  <a16:creationId xmlns:a16="http://schemas.microsoft.com/office/drawing/2014/main" id="{7EDEDB2C-AC74-7899-9531-041C7822DB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354099" y="8620288"/>
              <a:ext cx="593413" cy="242379"/>
            </a:xfrm>
            <a:prstGeom prst="rect">
              <a:avLst/>
            </a:prstGeom>
          </p:spPr>
        </p:pic>
      </p:grpSp>
      <p:pic>
        <p:nvPicPr>
          <p:cNvPr id="49" name="図 48">
            <a:extLst>
              <a:ext uri="{FF2B5EF4-FFF2-40B4-BE49-F238E27FC236}">
                <a16:creationId xmlns:a16="http://schemas.microsoft.com/office/drawing/2014/main" id="{DBD26277-FADE-E340-3623-E5F77F93530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58" y="2985353"/>
            <a:ext cx="614913" cy="180480"/>
          </a:xfrm>
          <a:prstGeom prst="rect">
            <a:avLst/>
          </a:prstGeom>
        </p:spPr>
      </p:pic>
      <p:grpSp>
        <p:nvGrpSpPr>
          <p:cNvPr id="677" name="グループ化 676">
            <a:extLst>
              <a:ext uri="{FF2B5EF4-FFF2-40B4-BE49-F238E27FC236}">
                <a16:creationId xmlns:a16="http://schemas.microsoft.com/office/drawing/2014/main" id="{66BDD28D-53D4-342F-B7CB-E2509E6FC205}"/>
              </a:ext>
            </a:extLst>
          </p:cNvPr>
          <p:cNvGrpSpPr/>
          <p:nvPr/>
        </p:nvGrpSpPr>
        <p:grpSpPr>
          <a:xfrm>
            <a:off x="5774434" y="3467283"/>
            <a:ext cx="1331545" cy="1537157"/>
            <a:chOff x="7408773" y="3483757"/>
            <a:chExt cx="1331545" cy="1537157"/>
          </a:xfrm>
        </p:grpSpPr>
        <p:pic>
          <p:nvPicPr>
            <p:cNvPr id="678" name="図 677">
              <a:extLst>
                <a:ext uri="{FF2B5EF4-FFF2-40B4-BE49-F238E27FC236}">
                  <a16:creationId xmlns:a16="http://schemas.microsoft.com/office/drawing/2014/main" id="{51930106-E1B7-1871-71E2-F3C5C1E04D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6" y="4141315"/>
              <a:ext cx="593413" cy="242379"/>
            </a:xfrm>
            <a:prstGeom prst="rect">
              <a:avLst/>
            </a:prstGeom>
          </p:spPr>
        </p:pic>
        <p:pic>
          <p:nvPicPr>
            <p:cNvPr id="679" name="図 678">
              <a:extLst>
                <a:ext uri="{FF2B5EF4-FFF2-40B4-BE49-F238E27FC236}">
                  <a16:creationId xmlns:a16="http://schemas.microsoft.com/office/drawing/2014/main" id="{2A5C0D62-7D80-FBE0-B2F8-651C7B513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6" y="3814384"/>
              <a:ext cx="593413" cy="242379"/>
            </a:xfrm>
            <a:prstGeom prst="rect">
              <a:avLst/>
            </a:prstGeom>
          </p:spPr>
        </p:pic>
        <p:pic>
          <p:nvPicPr>
            <p:cNvPr id="681" name="図 680">
              <a:extLst>
                <a:ext uri="{FF2B5EF4-FFF2-40B4-BE49-F238E27FC236}">
                  <a16:creationId xmlns:a16="http://schemas.microsoft.com/office/drawing/2014/main" id="{9F673977-1353-678D-E6A6-243649EAA5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5" y="4778535"/>
              <a:ext cx="593413" cy="242379"/>
            </a:xfrm>
            <a:prstGeom prst="rect">
              <a:avLst/>
            </a:prstGeom>
          </p:spPr>
        </p:pic>
        <p:pic>
          <p:nvPicPr>
            <p:cNvPr id="683" name="図 682">
              <a:extLst>
                <a:ext uri="{FF2B5EF4-FFF2-40B4-BE49-F238E27FC236}">
                  <a16:creationId xmlns:a16="http://schemas.microsoft.com/office/drawing/2014/main" id="{9ACB65FA-93D1-DDA7-193C-FBFF92F93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5" y="4451604"/>
              <a:ext cx="593413" cy="242379"/>
            </a:xfrm>
            <a:prstGeom prst="rect">
              <a:avLst/>
            </a:prstGeom>
          </p:spPr>
        </p:pic>
        <p:pic>
          <p:nvPicPr>
            <p:cNvPr id="684" name="図 683">
              <a:extLst>
                <a:ext uri="{FF2B5EF4-FFF2-40B4-BE49-F238E27FC236}">
                  <a16:creationId xmlns:a16="http://schemas.microsoft.com/office/drawing/2014/main" id="{F30FCCFD-5205-7428-3258-42CEC5ED3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5" y="4141315"/>
              <a:ext cx="593413" cy="242379"/>
            </a:xfrm>
            <a:prstGeom prst="rect">
              <a:avLst/>
            </a:prstGeom>
          </p:spPr>
        </p:pic>
        <p:pic>
          <p:nvPicPr>
            <p:cNvPr id="685" name="図 684">
              <a:extLst>
                <a:ext uri="{FF2B5EF4-FFF2-40B4-BE49-F238E27FC236}">
                  <a16:creationId xmlns:a16="http://schemas.microsoft.com/office/drawing/2014/main" id="{3C435681-A7A8-1542-49B6-76679C276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5" y="3814384"/>
              <a:ext cx="593413" cy="242379"/>
            </a:xfrm>
            <a:prstGeom prst="rect">
              <a:avLst/>
            </a:prstGeom>
          </p:spPr>
        </p:pic>
        <p:pic>
          <p:nvPicPr>
            <p:cNvPr id="686" name="図 685">
              <a:extLst>
                <a:ext uri="{FF2B5EF4-FFF2-40B4-BE49-F238E27FC236}">
                  <a16:creationId xmlns:a16="http://schemas.microsoft.com/office/drawing/2014/main" id="{3B2260CA-D5C3-3A66-FB84-06C7017C7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4" y="4778535"/>
              <a:ext cx="593413" cy="242379"/>
            </a:xfrm>
            <a:prstGeom prst="rect">
              <a:avLst/>
            </a:prstGeom>
          </p:spPr>
        </p:pic>
        <p:pic>
          <p:nvPicPr>
            <p:cNvPr id="689" name="図 688">
              <a:extLst>
                <a:ext uri="{FF2B5EF4-FFF2-40B4-BE49-F238E27FC236}">
                  <a16:creationId xmlns:a16="http://schemas.microsoft.com/office/drawing/2014/main" id="{0B60E3DC-D8F3-63E8-3AFF-392C43A50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4" y="4451604"/>
              <a:ext cx="593413" cy="242379"/>
            </a:xfrm>
            <a:prstGeom prst="rect">
              <a:avLst/>
            </a:prstGeom>
          </p:spPr>
        </p:pic>
        <p:pic>
          <p:nvPicPr>
            <p:cNvPr id="694" name="図 693">
              <a:extLst>
                <a:ext uri="{FF2B5EF4-FFF2-40B4-BE49-F238E27FC236}">
                  <a16:creationId xmlns:a16="http://schemas.microsoft.com/office/drawing/2014/main" id="{54D9EC35-F412-EC14-8AB2-1BE901B1C9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8773" y="3483757"/>
              <a:ext cx="593413" cy="242379"/>
            </a:xfrm>
            <a:prstGeom prst="rect">
              <a:avLst/>
            </a:prstGeom>
          </p:spPr>
        </p:pic>
        <p:pic>
          <p:nvPicPr>
            <p:cNvPr id="699" name="図 698">
              <a:extLst>
                <a:ext uri="{FF2B5EF4-FFF2-40B4-BE49-F238E27FC236}">
                  <a16:creationId xmlns:a16="http://schemas.microsoft.com/office/drawing/2014/main" id="{AFDF744B-7384-68DC-3BB8-4AAF42493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0292" y="3483757"/>
              <a:ext cx="593413" cy="242379"/>
            </a:xfrm>
            <a:prstGeom prst="rect">
              <a:avLst/>
            </a:prstGeom>
          </p:spPr>
        </p:pic>
      </p:grpSp>
      <p:pic>
        <p:nvPicPr>
          <p:cNvPr id="54" name="図 53">
            <a:extLst>
              <a:ext uri="{FF2B5EF4-FFF2-40B4-BE49-F238E27FC236}">
                <a16:creationId xmlns:a16="http://schemas.microsoft.com/office/drawing/2014/main" id="{B703A4DB-7F03-0B2F-1881-F81CF64D8A6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822346" y="4699377"/>
            <a:ext cx="614913" cy="180480"/>
          </a:xfrm>
          <a:prstGeom prst="rect">
            <a:avLst/>
          </a:prstGeom>
        </p:spPr>
      </p:pic>
      <p:pic>
        <p:nvPicPr>
          <p:cNvPr id="704" name="図 703">
            <a:extLst>
              <a:ext uri="{FF2B5EF4-FFF2-40B4-BE49-F238E27FC236}">
                <a16:creationId xmlns:a16="http://schemas.microsoft.com/office/drawing/2014/main" id="{F7B9EE32-92EC-36CF-0D33-21F8FDC4DE8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757611" y="3909054"/>
            <a:ext cx="767873" cy="203971"/>
          </a:xfrm>
          <a:prstGeom prst="rect">
            <a:avLst/>
          </a:prstGeom>
        </p:spPr>
      </p:pic>
      <p:pic>
        <p:nvPicPr>
          <p:cNvPr id="714" name="図 713">
            <a:extLst>
              <a:ext uri="{FF2B5EF4-FFF2-40B4-BE49-F238E27FC236}">
                <a16:creationId xmlns:a16="http://schemas.microsoft.com/office/drawing/2014/main" id="{3D534BE7-B619-45BE-F6E5-73AC5DD1C98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849883" y="3119567"/>
            <a:ext cx="258622" cy="201419"/>
          </a:xfrm>
          <a:prstGeom prst="rect">
            <a:avLst/>
          </a:prstGeom>
        </p:spPr>
      </p:pic>
      <p:pic>
        <p:nvPicPr>
          <p:cNvPr id="716" name="図 715">
            <a:extLst>
              <a:ext uri="{FF2B5EF4-FFF2-40B4-BE49-F238E27FC236}">
                <a16:creationId xmlns:a16="http://schemas.microsoft.com/office/drawing/2014/main" id="{102A5E0A-1CDF-EFB8-DD99-DA90279977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915363" y="8445503"/>
            <a:ext cx="614913" cy="180480"/>
          </a:xfrm>
          <a:prstGeom prst="rect">
            <a:avLst/>
          </a:prstGeom>
        </p:spPr>
      </p:pic>
      <p:pic>
        <p:nvPicPr>
          <p:cNvPr id="718" name="図 717">
            <a:extLst>
              <a:ext uri="{FF2B5EF4-FFF2-40B4-BE49-F238E27FC236}">
                <a16:creationId xmlns:a16="http://schemas.microsoft.com/office/drawing/2014/main" id="{33004E28-06A4-0047-487F-1D734C5CF3A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916395" y="7447067"/>
            <a:ext cx="767873" cy="203971"/>
          </a:xfrm>
          <a:prstGeom prst="rect">
            <a:avLst/>
          </a:prstGeom>
        </p:spPr>
      </p:pic>
      <p:pic>
        <p:nvPicPr>
          <p:cNvPr id="719" name="図 718">
            <a:extLst>
              <a:ext uri="{FF2B5EF4-FFF2-40B4-BE49-F238E27FC236}">
                <a16:creationId xmlns:a16="http://schemas.microsoft.com/office/drawing/2014/main" id="{D46EC191-AF1C-9569-4AEB-167BCCD1927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081334" y="6587390"/>
            <a:ext cx="258622" cy="201419"/>
          </a:xfrm>
          <a:prstGeom prst="rect">
            <a:avLst/>
          </a:prstGeom>
        </p:spPr>
      </p:pic>
      <p:pic>
        <p:nvPicPr>
          <p:cNvPr id="720" name="図 719">
            <a:extLst>
              <a:ext uri="{FF2B5EF4-FFF2-40B4-BE49-F238E27FC236}">
                <a16:creationId xmlns:a16="http://schemas.microsoft.com/office/drawing/2014/main" id="{A8B66C95-FBAA-D10E-1D2C-B7FEBBB6811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12944" y="8484691"/>
            <a:ext cx="614913" cy="180480"/>
          </a:xfrm>
          <a:prstGeom prst="rect">
            <a:avLst/>
          </a:prstGeom>
        </p:spPr>
      </p:pic>
      <p:pic>
        <p:nvPicPr>
          <p:cNvPr id="721" name="図 720">
            <a:extLst>
              <a:ext uri="{FF2B5EF4-FFF2-40B4-BE49-F238E27FC236}">
                <a16:creationId xmlns:a16="http://schemas.microsoft.com/office/drawing/2014/main" id="{B4E80572-C8CD-AFD2-A63C-CD702C63BC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50671" y="7556100"/>
            <a:ext cx="767873" cy="203971"/>
          </a:xfrm>
          <a:prstGeom prst="rect">
            <a:avLst/>
          </a:prstGeom>
        </p:spPr>
      </p:pic>
      <p:pic>
        <p:nvPicPr>
          <p:cNvPr id="722" name="図 721">
            <a:extLst>
              <a:ext uri="{FF2B5EF4-FFF2-40B4-BE49-F238E27FC236}">
                <a16:creationId xmlns:a16="http://schemas.microsoft.com/office/drawing/2014/main" id="{EBC7477D-C5D8-A5E8-7610-B1374C4FF2A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02757" y="6696830"/>
            <a:ext cx="258622" cy="201419"/>
          </a:xfrm>
          <a:prstGeom prst="rect">
            <a:avLst/>
          </a:prstGeom>
        </p:spPr>
      </p:pic>
      <p:pic>
        <p:nvPicPr>
          <p:cNvPr id="723" name="図 722">
            <a:extLst>
              <a:ext uri="{FF2B5EF4-FFF2-40B4-BE49-F238E27FC236}">
                <a16:creationId xmlns:a16="http://schemas.microsoft.com/office/drawing/2014/main" id="{64BA213F-E86B-16BE-5D0E-0D8D75E7445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035" y="8703489"/>
            <a:ext cx="614913" cy="180480"/>
          </a:xfrm>
          <a:prstGeom prst="rect">
            <a:avLst/>
          </a:prstGeom>
        </p:spPr>
      </p:pic>
      <p:pic>
        <p:nvPicPr>
          <p:cNvPr id="724" name="図 723">
            <a:extLst>
              <a:ext uri="{FF2B5EF4-FFF2-40B4-BE49-F238E27FC236}">
                <a16:creationId xmlns:a16="http://schemas.microsoft.com/office/drawing/2014/main" id="{C3BD7AC7-84C1-C7DD-E132-FC0A88664E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98191" y="8814396"/>
            <a:ext cx="767873" cy="203971"/>
          </a:xfrm>
          <a:prstGeom prst="rect">
            <a:avLst/>
          </a:prstGeom>
        </p:spPr>
      </p:pic>
      <p:pic>
        <p:nvPicPr>
          <p:cNvPr id="725" name="図 724">
            <a:extLst>
              <a:ext uri="{FF2B5EF4-FFF2-40B4-BE49-F238E27FC236}">
                <a16:creationId xmlns:a16="http://schemas.microsoft.com/office/drawing/2014/main" id="{231EEDCC-29D3-4634-245E-A07B1A4DC85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377" y="8654843"/>
            <a:ext cx="258622" cy="20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1928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114</cp:revision>
  <cp:lastPrinted>2022-06-20T00:25:10Z</cp:lastPrinted>
  <dcterms:created xsi:type="dcterms:W3CDTF">2017-02-16T12:15:42Z</dcterms:created>
  <dcterms:modified xsi:type="dcterms:W3CDTF">2024-11-12T06:08:55Z</dcterms:modified>
</cp:coreProperties>
</file>