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7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&#10;&#10;AI 生成コンテンツは誤りを含む可能性があります。" hidden="1">
            <a:extLst>
              <a:ext uri="{FF2B5EF4-FFF2-40B4-BE49-F238E27FC236}">
                <a16:creationId xmlns:a16="http://schemas.microsoft.com/office/drawing/2014/main" id="{4A781B8F-3EE9-4357-64CB-C60EB0120D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332" y="2269471"/>
            <a:ext cx="10421006" cy="750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2336711B-8476-A5DA-8998-A67254597318}"/>
              </a:ext>
            </a:extLst>
          </p:cNvPr>
          <p:cNvSpPr/>
          <p:nvPr/>
        </p:nvSpPr>
        <p:spPr>
          <a:xfrm>
            <a:off x="10809" y="426754"/>
            <a:ext cx="1716391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3E1824E-D370-A9BD-3330-60E6A9B055F1}"/>
              </a:ext>
            </a:extLst>
          </p:cNvPr>
          <p:cNvSpPr txBox="1"/>
          <p:nvPr/>
        </p:nvSpPr>
        <p:spPr>
          <a:xfrm>
            <a:off x="188014" y="551197"/>
            <a:ext cx="140134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12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pic>
        <p:nvPicPr>
          <p:cNvPr id="6" name="図 5" descr="テキスト&#10;&#10;中程度の精度で自動的に生成された説明">
            <a:extLst>
              <a:ext uri="{FF2B5EF4-FFF2-40B4-BE49-F238E27FC236}">
                <a16:creationId xmlns:a16="http://schemas.microsoft.com/office/drawing/2014/main" id="{1857DEF8-9546-2862-784D-1E6EA5E52A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483" y="331952"/>
            <a:ext cx="4774708" cy="1283255"/>
          </a:xfrm>
          <a:prstGeom prst="rect">
            <a:avLst/>
          </a:prstGeom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9BA1084A-D656-A7DA-9544-57AFFFFF65CA}"/>
              </a:ext>
            </a:extLst>
          </p:cNvPr>
          <p:cNvGrpSpPr/>
          <p:nvPr userDrawn="1"/>
        </p:nvGrpSpPr>
        <p:grpSpPr>
          <a:xfrm>
            <a:off x="2257320" y="467464"/>
            <a:ext cx="4723741" cy="1804147"/>
            <a:chOff x="2661576" y="332554"/>
            <a:chExt cx="4723741" cy="1804147"/>
          </a:xfrm>
        </p:grpSpPr>
        <p:sp>
          <p:nvSpPr>
            <p:cNvPr id="31" name="Rectangle 12">
              <a:extLst>
                <a:ext uri="{FF2B5EF4-FFF2-40B4-BE49-F238E27FC236}">
                  <a16:creationId xmlns:a16="http://schemas.microsoft.com/office/drawing/2014/main" id="{2DFF15EC-E241-CA95-B92A-315C34D337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61576" y="1952035"/>
              <a:ext cx="419826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※ 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有料備品については、ホームページにてご確認ください。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12">
              <a:extLst>
                <a:ext uri="{FF2B5EF4-FFF2-40B4-BE49-F238E27FC236}">
                  <a16:creationId xmlns:a16="http://schemas.microsoft.com/office/drawing/2014/main" id="{626D1C12-BD51-11D5-C712-216B9D5AC0C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26782" y="466492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プロジェクター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12">
              <a:extLst>
                <a:ext uri="{FF2B5EF4-FFF2-40B4-BE49-F238E27FC236}">
                  <a16:creationId xmlns:a16="http://schemas.microsoft.com/office/drawing/2014/main" id="{3A460B57-75F8-58F6-B794-94B8FDD4034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56536" y="892458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スクリーン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12">
              <a:extLst>
                <a:ext uri="{FF2B5EF4-FFF2-40B4-BE49-F238E27FC236}">
                  <a16:creationId xmlns:a16="http://schemas.microsoft.com/office/drawing/2014/main" id="{8CF37F1B-7994-2246-628E-1CCFCBAA8AC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82367" y="1432746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ホワイトボード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12">
              <a:extLst>
                <a:ext uri="{FF2B5EF4-FFF2-40B4-BE49-F238E27FC236}">
                  <a16:creationId xmlns:a16="http://schemas.microsoft.com/office/drawing/2014/main" id="{7A9C5A64-208E-02CF-EE99-F4569F96211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2931" y="1450509"/>
              <a:ext cx="30777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演台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12">
              <a:extLst>
                <a:ext uri="{FF2B5EF4-FFF2-40B4-BE49-F238E27FC236}">
                  <a16:creationId xmlns:a16="http://schemas.microsoft.com/office/drawing/2014/main" id="{3B9E8238-C325-B509-8AD5-3E44F7AEAFF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44" y="872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2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12">
              <a:extLst>
                <a:ext uri="{FF2B5EF4-FFF2-40B4-BE49-F238E27FC236}">
                  <a16:creationId xmlns:a16="http://schemas.microsoft.com/office/drawing/2014/main" id="{B7A786E1-473E-2C9E-CAAF-DEB9BDB5B01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015199" y="471162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机（椅子なし）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12">
              <a:extLst>
                <a:ext uri="{FF2B5EF4-FFF2-40B4-BE49-F238E27FC236}">
                  <a16:creationId xmlns:a16="http://schemas.microsoft.com/office/drawing/2014/main" id="{A9D5015A-84BB-1FCD-2562-4214B50291A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0617" y="962754"/>
              <a:ext cx="4120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椅子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12">
              <a:extLst>
                <a:ext uri="{FF2B5EF4-FFF2-40B4-BE49-F238E27FC236}">
                  <a16:creationId xmlns:a16="http://schemas.microsoft.com/office/drawing/2014/main" id="{D9C0C98F-9F47-4510-7D31-3797697B7F6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9740" y="1381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3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12">
              <a:extLst>
                <a:ext uri="{FF2B5EF4-FFF2-40B4-BE49-F238E27FC236}">
                  <a16:creationId xmlns:a16="http://schemas.microsoft.com/office/drawing/2014/main" id="{8228A362-7621-D088-7CDD-143387DF0A5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27" y="332554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dirty="0">
                  <a:solidFill>
                    <a:srgbClr val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1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41" name="グラフィックス 40">
              <a:extLst>
                <a:ext uri="{FF2B5EF4-FFF2-40B4-BE49-F238E27FC236}">
                  <a16:creationId xmlns:a16="http://schemas.microsoft.com/office/drawing/2014/main" id="{8EB7A97A-469B-FB92-5939-A286181A7F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927429" y="715870"/>
              <a:ext cx="248308" cy="210107"/>
            </a:xfrm>
            <a:prstGeom prst="rect">
              <a:avLst/>
            </a:prstGeom>
          </p:spPr>
        </p:pic>
        <p:sp>
          <p:nvSpPr>
            <p:cNvPr id="42" name="Rectangle 12">
              <a:extLst>
                <a:ext uri="{FF2B5EF4-FFF2-40B4-BE49-F238E27FC236}">
                  <a16:creationId xmlns:a16="http://schemas.microsoft.com/office/drawing/2014/main" id="{5766469F-E86B-D3EC-6365-7CD6DA87785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769764" y="498152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ミキサー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43" name="グラフィックス 42">
            <a:extLst>
              <a:ext uri="{FF2B5EF4-FFF2-40B4-BE49-F238E27FC236}">
                <a16:creationId xmlns:a16="http://schemas.microsoft.com/office/drawing/2014/main" id="{0481BDD6-7D87-EEBE-53C3-E4353DB6073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872596" y="243856"/>
            <a:ext cx="5388900" cy="1809706"/>
          </a:xfrm>
          <a:prstGeom prst="rect">
            <a:avLst/>
          </a:prstGeom>
        </p:spPr>
      </p:pic>
      <p:pic>
        <p:nvPicPr>
          <p:cNvPr id="8" name="図 7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38793AD6-F611-AA23-FB32-03C68924563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333" y="2235089"/>
            <a:ext cx="10258112" cy="7486622"/>
          </a:xfrm>
          <a:prstGeom prst="rect">
            <a:avLst/>
          </a:prstGeom>
        </p:spPr>
      </p:pic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ED43D3D1-3B8A-A373-0C13-58B1D215BC00}"/>
              </a:ext>
            </a:extLst>
          </p:cNvPr>
          <p:cNvGrpSpPr/>
          <p:nvPr userDrawn="1"/>
        </p:nvGrpSpPr>
        <p:grpSpPr>
          <a:xfrm>
            <a:off x="11151038" y="7849509"/>
            <a:ext cx="1246749" cy="543995"/>
            <a:chOff x="5879106" y="9263549"/>
            <a:chExt cx="1246749" cy="543995"/>
          </a:xfrm>
        </p:grpSpPr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91505C04-A645-721C-A062-A538124988F8}"/>
                </a:ext>
              </a:extLst>
            </p:cNvPr>
            <p:cNvSpPr/>
            <p:nvPr userDrawn="1"/>
          </p:nvSpPr>
          <p:spPr>
            <a:xfrm>
              <a:off x="5879106" y="9263549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6C549CD5-3EB7-23D2-9F9E-B81E7D1773BC}"/>
                </a:ext>
              </a:extLst>
            </p:cNvPr>
            <p:cNvSpPr txBox="1"/>
            <p:nvPr userDrawn="1"/>
          </p:nvSpPr>
          <p:spPr>
            <a:xfrm>
              <a:off x="5974737" y="9263549"/>
              <a:ext cx="1024639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1203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F8D8093-03D7-F85D-E82F-01F92E961BE1}"/>
              </a:ext>
            </a:extLst>
          </p:cNvPr>
          <p:cNvGrpSpPr/>
          <p:nvPr userDrawn="1"/>
        </p:nvGrpSpPr>
        <p:grpSpPr>
          <a:xfrm>
            <a:off x="9639998" y="1889498"/>
            <a:ext cx="1246749" cy="543995"/>
            <a:chOff x="7043537" y="1668209"/>
            <a:chExt cx="1246749" cy="543995"/>
          </a:xfrm>
        </p:grpSpPr>
        <p:sp>
          <p:nvSpPr>
            <p:cNvPr id="14" name="フリーフォーム: 図形 13">
              <a:extLst>
                <a:ext uri="{FF2B5EF4-FFF2-40B4-BE49-F238E27FC236}">
                  <a16:creationId xmlns:a16="http://schemas.microsoft.com/office/drawing/2014/main" id="{F2544D8E-1105-0B85-A915-F3AC13C59EEC}"/>
                </a:ext>
              </a:extLst>
            </p:cNvPr>
            <p:cNvSpPr/>
            <p:nvPr userDrawn="1"/>
          </p:nvSpPr>
          <p:spPr>
            <a:xfrm>
              <a:off x="7043537" y="1671351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B336B5F6-A4AA-EC15-0FFD-8CD092028D0D}"/>
                </a:ext>
              </a:extLst>
            </p:cNvPr>
            <p:cNvSpPr txBox="1"/>
            <p:nvPr userDrawn="1"/>
          </p:nvSpPr>
          <p:spPr>
            <a:xfrm>
              <a:off x="7130813" y="1668209"/>
              <a:ext cx="1024639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1202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4F2EE9D-CADD-0663-F7EA-6F88EB0376F1}"/>
              </a:ext>
            </a:extLst>
          </p:cNvPr>
          <p:cNvGrpSpPr/>
          <p:nvPr userDrawn="1"/>
        </p:nvGrpSpPr>
        <p:grpSpPr>
          <a:xfrm>
            <a:off x="7540865" y="1888122"/>
            <a:ext cx="1246749" cy="543995"/>
            <a:chOff x="1134782" y="2649792"/>
            <a:chExt cx="1246749" cy="543995"/>
          </a:xfrm>
        </p:grpSpPr>
        <p:sp>
          <p:nvSpPr>
            <p:cNvPr id="12" name="フリーフォーム: 図形 11">
              <a:extLst>
                <a:ext uri="{FF2B5EF4-FFF2-40B4-BE49-F238E27FC236}">
                  <a16:creationId xmlns:a16="http://schemas.microsoft.com/office/drawing/2014/main" id="{64C3A698-8505-864C-8D81-EE481CF117E6}"/>
                </a:ext>
              </a:extLst>
            </p:cNvPr>
            <p:cNvSpPr/>
            <p:nvPr/>
          </p:nvSpPr>
          <p:spPr>
            <a:xfrm>
              <a:off x="1134782" y="2652934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0529865-D768-E885-FD06-A48D0C9F6D19}"/>
                </a:ext>
              </a:extLst>
            </p:cNvPr>
            <p:cNvSpPr txBox="1"/>
            <p:nvPr/>
          </p:nvSpPr>
          <p:spPr>
            <a:xfrm>
              <a:off x="1240564" y="2649792"/>
              <a:ext cx="1024639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1201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F01F6AE8-061F-9580-1B8C-DB2095954A1F}"/>
              </a:ext>
            </a:extLst>
          </p:cNvPr>
          <p:cNvGrpSpPr/>
          <p:nvPr userDrawn="1"/>
        </p:nvGrpSpPr>
        <p:grpSpPr>
          <a:xfrm>
            <a:off x="869645" y="7849509"/>
            <a:ext cx="1246749" cy="543995"/>
            <a:chOff x="1160047" y="7864499"/>
            <a:chExt cx="1246749" cy="543995"/>
          </a:xfrm>
        </p:grpSpPr>
        <p:sp>
          <p:nvSpPr>
            <p:cNvPr id="18" name="フリーフォーム: 図形 17">
              <a:extLst>
                <a:ext uri="{FF2B5EF4-FFF2-40B4-BE49-F238E27FC236}">
                  <a16:creationId xmlns:a16="http://schemas.microsoft.com/office/drawing/2014/main" id="{A4734709-81FF-FDCF-EFC3-5FE3ED9804F4}"/>
                </a:ext>
              </a:extLst>
            </p:cNvPr>
            <p:cNvSpPr/>
            <p:nvPr userDrawn="1"/>
          </p:nvSpPr>
          <p:spPr>
            <a:xfrm>
              <a:off x="1160047" y="7867641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C35150D9-C5BF-F3EF-0E28-5818F5851C57}"/>
                </a:ext>
              </a:extLst>
            </p:cNvPr>
            <p:cNvSpPr txBox="1"/>
            <p:nvPr userDrawn="1"/>
          </p:nvSpPr>
          <p:spPr>
            <a:xfrm>
              <a:off x="1248049" y="7864499"/>
              <a:ext cx="1024639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1204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図 347">
            <a:extLst>
              <a:ext uri="{FF2B5EF4-FFF2-40B4-BE49-F238E27FC236}">
                <a16:creationId xmlns:a16="http://schemas.microsoft.com/office/drawing/2014/main" id="{5EC1EFC1-BEA0-9440-C2E0-F1031824D9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898" y="9069813"/>
            <a:ext cx="614913" cy="180480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8FBB235E-74C8-0D3A-8DD7-D9E500AA67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003112" y="8462000"/>
            <a:ext cx="614913" cy="180480"/>
          </a:xfrm>
          <a:prstGeom prst="rect">
            <a:avLst/>
          </a:prstGeom>
        </p:spPr>
      </p:pic>
      <p:pic>
        <p:nvPicPr>
          <p:cNvPr id="56" name="図 55">
            <a:extLst>
              <a:ext uri="{FF2B5EF4-FFF2-40B4-BE49-F238E27FC236}">
                <a16:creationId xmlns:a16="http://schemas.microsoft.com/office/drawing/2014/main" id="{4F0FFAE4-36A9-6EF0-08C5-844FC204A8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349717" y="4445790"/>
            <a:ext cx="614913" cy="180480"/>
          </a:xfrm>
          <a:prstGeom prst="rect">
            <a:avLst/>
          </a:prstGeom>
        </p:spPr>
      </p:pic>
      <p:grpSp>
        <p:nvGrpSpPr>
          <p:cNvPr id="681" name="グループ化 680">
            <a:extLst>
              <a:ext uri="{FF2B5EF4-FFF2-40B4-BE49-F238E27FC236}">
                <a16:creationId xmlns:a16="http://schemas.microsoft.com/office/drawing/2014/main" id="{98331119-0A53-6CF0-2C6C-5B7D4E11DE4B}"/>
              </a:ext>
            </a:extLst>
          </p:cNvPr>
          <p:cNvGrpSpPr/>
          <p:nvPr/>
        </p:nvGrpSpPr>
        <p:grpSpPr>
          <a:xfrm rot="10800000">
            <a:off x="9589887" y="3130809"/>
            <a:ext cx="1324933" cy="1488312"/>
            <a:chOff x="1026541" y="6351807"/>
            <a:chExt cx="1324933" cy="1488312"/>
          </a:xfrm>
        </p:grpSpPr>
        <p:pic>
          <p:nvPicPr>
            <p:cNvPr id="662" name="図 661">
              <a:extLst>
                <a:ext uri="{FF2B5EF4-FFF2-40B4-BE49-F238E27FC236}">
                  <a16:creationId xmlns:a16="http://schemas.microsoft.com/office/drawing/2014/main" id="{913E121D-A581-639D-0C73-63FBD20C6E1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6351807"/>
              <a:ext cx="593413" cy="242379"/>
            </a:xfrm>
            <a:prstGeom prst="rect">
              <a:avLst/>
            </a:prstGeom>
          </p:spPr>
        </p:pic>
        <p:pic>
          <p:nvPicPr>
            <p:cNvPr id="663" name="図 662">
              <a:extLst>
                <a:ext uri="{FF2B5EF4-FFF2-40B4-BE49-F238E27FC236}">
                  <a16:creationId xmlns:a16="http://schemas.microsoft.com/office/drawing/2014/main" id="{6168C804-01D0-D58C-63ED-AC3951DAFCE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6660328"/>
              <a:ext cx="593413" cy="242379"/>
            </a:xfrm>
            <a:prstGeom prst="rect">
              <a:avLst/>
            </a:prstGeom>
          </p:spPr>
        </p:pic>
        <p:pic>
          <p:nvPicPr>
            <p:cNvPr id="664" name="図 663">
              <a:extLst>
                <a:ext uri="{FF2B5EF4-FFF2-40B4-BE49-F238E27FC236}">
                  <a16:creationId xmlns:a16="http://schemas.microsoft.com/office/drawing/2014/main" id="{04E8E39D-D538-D712-DF29-B4B39EDA2A5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6975188"/>
              <a:ext cx="593413" cy="242379"/>
            </a:xfrm>
            <a:prstGeom prst="rect">
              <a:avLst/>
            </a:prstGeom>
          </p:spPr>
        </p:pic>
        <p:pic>
          <p:nvPicPr>
            <p:cNvPr id="665" name="図 664">
              <a:extLst>
                <a:ext uri="{FF2B5EF4-FFF2-40B4-BE49-F238E27FC236}">
                  <a16:creationId xmlns:a16="http://schemas.microsoft.com/office/drawing/2014/main" id="{E6451A70-0FF5-A0E1-A6D3-1F26EC9D4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7288067"/>
              <a:ext cx="593413" cy="242379"/>
            </a:xfrm>
            <a:prstGeom prst="rect">
              <a:avLst/>
            </a:prstGeom>
          </p:spPr>
        </p:pic>
        <p:pic>
          <p:nvPicPr>
            <p:cNvPr id="666" name="図 665">
              <a:extLst>
                <a:ext uri="{FF2B5EF4-FFF2-40B4-BE49-F238E27FC236}">
                  <a16:creationId xmlns:a16="http://schemas.microsoft.com/office/drawing/2014/main" id="{3E8D187A-0B7F-E842-C6A9-3BBCF6EE7FB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758061" y="7597740"/>
              <a:ext cx="593413" cy="242379"/>
            </a:xfrm>
            <a:prstGeom prst="rect">
              <a:avLst/>
            </a:prstGeom>
          </p:spPr>
        </p:pic>
        <p:pic>
          <p:nvPicPr>
            <p:cNvPr id="672" name="図 671">
              <a:extLst>
                <a:ext uri="{FF2B5EF4-FFF2-40B4-BE49-F238E27FC236}">
                  <a16:creationId xmlns:a16="http://schemas.microsoft.com/office/drawing/2014/main" id="{E2F8E303-B7D8-52D9-2B2C-7C9BA7F252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6351807"/>
              <a:ext cx="593413" cy="242379"/>
            </a:xfrm>
            <a:prstGeom prst="rect">
              <a:avLst/>
            </a:prstGeom>
          </p:spPr>
        </p:pic>
        <p:pic>
          <p:nvPicPr>
            <p:cNvPr id="673" name="図 672">
              <a:extLst>
                <a:ext uri="{FF2B5EF4-FFF2-40B4-BE49-F238E27FC236}">
                  <a16:creationId xmlns:a16="http://schemas.microsoft.com/office/drawing/2014/main" id="{475A0A08-8721-B8D5-9332-D98AF977B7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6660328"/>
              <a:ext cx="593413" cy="242379"/>
            </a:xfrm>
            <a:prstGeom prst="rect">
              <a:avLst/>
            </a:prstGeom>
          </p:spPr>
        </p:pic>
        <p:pic>
          <p:nvPicPr>
            <p:cNvPr id="674" name="図 673">
              <a:extLst>
                <a:ext uri="{FF2B5EF4-FFF2-40B4-BE49-F238E27FC236}">
                  <a16:creationId xmlns:a16="http://schemas.microsoft.com/office/drawing/2014/main" id="{26078A4F-54FB-A899-59CD-358DC26243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6975188"/>
              <a:ext cx="593413" cy="242379"/>
            </a:xfrm>
            <a:prstGeom prst="rect">
              <a:avLst/>
            </a:prstGeom>
          </p:spPr>
        </p:pic>
        <p:pic>
          <p:nvPicPr>
            <p:cNvPr id="675" name="図 674">
              <a:extLst>
                <a:ext uri="{FF2B5EF4-FFF2-40B4-BE49-F238E27FC236}">
                  <a16:creationId xmlns:a16="http://schemas.microsoft.com/office/drawing/2014/main" id="{2417F23C-2BA8-D824-227B-5D23A558885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7288067"/>
              <a:ext cx="593413" cy="242379"/>
            </a:xfrm>
            <a:prstGeom prst="rect">
              <a:avLst/>
            </a:prstGeom>
          </p:spPr>
        </p:pic>
        <p:pic>
          <p:nvPicPr>
            <p:cNvPr id="676" name="図 675">
              <a:extLst>
                <a:ext uri="{FF2B5EF4-FFF2-40B4-BE49-F238E27FC236}">
                  <a16:creationId xmlns:a16="http://schemas.microsoft.com/office/drawing/2014/main" id="{F6A8F9A0-DED3-27C4-318A-19E85F970F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026541" y="7597740"/>
              <a:ext cx="593413" cy="242379"/>
            </a:xfrm>
            <a:prstGeom prst="rect">
              <a:avLst/>
            </a:prstGeom>
          </p:spPr>
        </p:pic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9DAB476C-025E-941A-A380-B5BEC23234A6}"/>
              </a:ext>
            </a:extLst>
          </p:cNvPr>
          <p:cNvGrpSpPr/>
          <p:nvPr/>
        </p:nvGrpSpPr>
        <p:grpSpPr>
          <a:xfrm>
            <a:off x="4804964" y="6300617"/>
            <a:ext cx="3703970" cy="2787973"/>
            <a:chOff x="4762294" y="6129133"/>
            <a:chExt cx="3703970" cy="2787973"/>
          </a:xfrm>
        </p:grpSpPr>
        <p:pic>
          <p:nvPicPr>
            <p:cNvPr id="753" name="図 752">
              <a:extLst>
                <a:ext uri="{FF2B5EF4-FFF2-40B4-BE49-F238E27FC236}">
                  <a16:creationId xmlns:a16="http://schemas.microsoft.com/office/drawing/2014/main" id="{068F9777-41D4-E08E-57EA-5E6FF2720F9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865472" y="6304651"/>
              <a:ext cx="593413" cy="242379"/>
            </a:xfrm>
            <a:prstGeom prst="rect">
              <a:avLst/>
            </a:prstGeom>
          </p:spPr>
        </p:pic>
        <p:pic>
          <p:nvPicPr>
            <p:cNvPr id="754" name="図 753">
              <a:extLst>
                <a:ext uri="{FF2B5EF4-FFF2-40B4-BE49-F238E27FC236}">
                  <a16:creationId xmlns:a16="http://schemas.microsoft.com/office/drawing/2014/main" id="{CC14E01B-DACD-9814-9C8D-5FC61E4954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192403" y="6304651"/>
              <a:ext cx="593413" cy="242379"/>
            </a:xfrm>
            <a:prstGeom prst="rect">
              <a:avLst/>
            </a:prstGeom>
          </p:spPr>
        </p:pic>
        <p:pic>
          <p:nvPicPr>
            <p:cNvPr id="755" name="図 754">
              <a:extLst>
                <a:ext uri="{FF2B5EF4-FFF2-40B4-BE49-F238E27FC236}">
                  <a16:creationId xmlns:a16="http://schemas.microsoft.com/office/drawing/2014/main" id="{9AA70053-93E7-0FC8-9155-A06F493AA6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490177" y="6304651"/>
              <a:ext cx="593413" cy="242379"/>
            </a:xfrm>
            <a:prstGeom prst="rect">
              <a:avLst/>
            </a:prstGeom>
          </p:spPr>
        </p:pic>
        <p:pic>
          <p:nvPicPr>
            <p:cNvPr id="757" name="図 756">
              <a:extLst>
                <a:ext uri="{FF2B5EF4-FFF2-40B4-BE49-F238E27FC236}">
                  <a16:creationId xmlns:a16="http://schemas.microsoft.com/office/drawing/2014/main" id="{8990A3AA-088C-2102-4420-DB5C959E41A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802435" y="6304651"/>
              <a:ext cx="593413" cy="242379"/>
            </a:xfrm>
            <a:prstGeom prst="rect">
              <a:avLst/>
            </a:prstGeom>
          </p:spPr>
        </p:pic>
        <p:pic>
          <p:nvPicPr>
            <p:cNvPr id="767" name="図 766">
              <a:extLst>
                <a:ext uri="{FF2B5EF4-FFF2-40B4-BE49-F238E27FC236}">
                  <a16:creationId xmlns:a16="http://schemas.microsoft.com/office/drawing/2014/main" id="{F1D65E07-BE5E-31D5-DAA8-64CC492787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110956" y="6304651"/>
              <a:ext cx="593413" cy="242379"/>
            </a:xfrm>
            <a:prstGeom prst="rect">
              <a:avLst/>
            </a:prstGeom>
          </p:spPr>
        </p:pic>
        <p:pic>
          <p:nvPicPr>
            <p:cNvPr id="768" name="図 767">
              <a:extLst>
                <a:ext uri="{FF2B5EF4-FFF2-40B4-BE49-F238E27FC236}">
                  <a16:creationId xmlns:a16="http://schemas.microsoft.com/office/drawing/2014/main" id="{5A02FD52-E8F1-E4DA-7422-B2E53F3CBE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425816" y="6304651"/>
              <a:ext cx="593413" cy="242379"/>
            </a:xfrm>
            <a:prstGeom prst="rect">
              <a:avLst/>
            </a:prstGeom>
          </p:spPr>
        </p:pic>
        <p:pic>
          <p:nvPicPr>
            <p:cNvPr id="706" name="図 705">
              <a:extLst>
                <a:ext uri="{FF2B5EF4-FFF2-40B4-BE49-F238E27FC236}">
                  <a16:creationId xmlns:a16="http://schemas.microsoft.com/office/drawing/2014/main" id="{4C7602F6-9084-C030-6420-405CFE48E5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38695" y="6304651"/>
              <a:ext cx="593413" cy="242379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D27FBE49-126F-4E9F-D563-3100139733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48368" y="6304651"/>
              <a:ext cx="593413" cy="242379"/>
            </a:xfrm>
            <a:prstGeom prst="rect">
              <a:avLst/>
            </a:pr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B04A430E-789D-908F-AA32-CBA87C44D5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228252" y="6304650"/>
              <a:ext cx="593413" cy="242379"/>
            </a:xfrm>
            <a:prstGeom prst="rect">
              <a:avLst/>
            </a:prstGeom>
          </p:spPr>
        </p:pic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49D260F3-BF93-D0F9-04A4-A01925281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55183" y="6304650"/>
              <a:ext cx="593413" cy="242379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481BF7DD-EAC8-C55F-87E7-71A9A86A25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865472" y="7036171"/>
              <a:ext cx="593413" cy="242379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7752300A-A5FE-26FD-085C-7009CEC6F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192403" y="7036171"/>
              <a:ext cx="593413" cy="242379"/>
            </a:xfrm>
            <a:prstGeom prst="rect">
              <a:avLst/>
            </a:prstGeom>
          </p:spPr>
        </p:pic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42F8D8C2-3DBA-FBDA-4A39-87357F31DE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490177" y="7036171"/>
              <a:ext cx="593413" cy="242379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D92B1462-B88E-4721-3CDC-3C4D52B628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802435" y="7036171"/>
              <a:ext cx="593413" cy="242379"/>
            </a:xfrm>
            <a:prstGeom prst="rect">
              <a:avLst/>
            </a:prstGeom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547AF2F9-4799-5841-8D53-02E130A582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110956" y="7036171"/>
              <a:ext cx="593413" cy="242379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05727431-B0BC-9D22-F30D-03AE3E8038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425816" y="7036171"/>
              <a:ext cx="593413" cy="242379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69205A98-519C-85EC-8BC1-CAF53B17F1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38695" y="7036171"/>
              <a:ext cx="593413" cy="242379"/>
            </a:xfrm>
            <a:prstGeom prst="rect">
              <a:avLst/>
            </a:prstGeom>
          </p:spPr>
        </p:pic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1C9AD74F-79D5-566D-BBB5-F17271EFE4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48368" y="7036171"/>
              <a:ext cx="593413" cy="242379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0AB39099-3532-E877-6DC9-EA3959DFEC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228252" y="7036170"/>
              <a:ext cx="593413" cy="242379"/>
            </a:xfrm>
            <a:prstGeom prst="rect">
              <a:avLst/>
            </a:prstGeom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47516FF4-FC19-66C6-391D-C0BE9B9B97D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55183" y="7036170"/>
              <a:ext cx="593413" cy="242379"/>
            </a:xfrm>
            <a:prstGeom prst="rect">
              <a:avLst/>
            </a:prstGeom>
          </p:spPr>
        </p:pic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E7E7BE80-B206-7C23-B435-184ABA242B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865472" y="7767690"/>
              <a:ext cx="593413" cy="242379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F62E44B3-205A-4DBE-D8EE-E70255F8D5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192403" y="7767690"/>
              <a:ext cx="593413" cy="242379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8B0E5C4C-A4A9-129C-926B-E08AF0FFD6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490177" y="7767690"/>
              <a:ext cx="593413" cy="242379"/>
            </a:xfrm>
            <a:prstGeom prst="rect">
              <a:avLst/>
            </a:prstGeom>
          </p:spPr>
        </p:pic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9798F1B3-47F2-5DE0-2869-398FD78573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802435" y="7767690"/>
              <a:ext cx="593413" cy="242379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3CFB3E14-A2B1-907D-C384-C33F11FCDE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110956" y="7767690"/>
              <a:ext cx="593413" cy="242379"/>
            </a:xfrm>
            <a:prstGeom prst="rect">
              <a:avLst/>
            </a:prstGeom>
          </p:spPr>
        </p:pic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19148D81-ED6C-92F9-9515-EAEE6CFADF4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425816" y="7767690"/>
              <a:ext cx="593413" cy="242379"/>
            </a:xfrm>
            <a:prstGeom prst="rect">
              <a:avLst/>
            </a:prstGeom>
          </p:spPr>
        </p:pic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E1921DBB-02B8-1E49-0FB7-9B5BBA655F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38695" y="7767690"/>
              <a:ext cx="593413" cy="242379"/>
            </a:xfrm>
            <a:prstGeom prst="rect">
              <a:avLst/>
            </a:prstGeom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CB202ED1-BE31-3694-0711-A77A30D52B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48368" y="7767690"/>
              <a:ext cx="593413" cy="242379"/>
            </a:xfrm>
            <a:prstGeom prst="rect">
              <a:avLst/>
            </a:prstGeom>
          </p:spPr>
        </p:pic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F398D57A-38CC-5BF0-4766-0332A07915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228252" y="7767689"/>
              <a:ext cx="593413" cy="242379"/>
            </a:xfrm>
            <a:prstGeom prst="rect">
              <a:avLst/>
            </a:prstGeom>
          </p:spPr>
        </p:pic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F99C20E0-587A-A71B-456D-CB9B9E218C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55183" y="7767689"/>
              <a:ext cx="593413" cy="242379"/>
            </a:xfrm>
            <a:prstGeom prst="rect">
              <a:avLst/>
            </a:prstGeom>
          </p:spPr>
        </p:pic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93E10158-3FB5-792B-6682-F67ADA653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865472" y="8499210"/>
              <a:ext cx="593413" cy="242379"/>
            </a:xfrm>
            <a:prstGeom prst="rect">
              <a:avLst/>
            </a:prstGeom>
          </p:spPr>
        </p:pic>
        <p:pic>
          <p:nvPicPr>
            <p:cNvPr id="36" name="図 35">
              <a:extLst>
                <a:ext uri="{FF2B5EF4-FFF2-40B4-BE49-F238E27FC236}">
                  <a16:creationId xmlns:a16="http://schemas.microsoft.com/office/drawing/2014/main" id="{956D7F47-C96C-2AFB-8E18-A5CBC7E525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192403" y="8499210"/>
              <a:ext cx="593413" cy="242379"/>
            </a:xfrm>
            <a:prstGeom prst="rect">
              <a:avLst/>
            </a:prstGeom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435BBCA8-60C4-ED98-FA42-C94FD93F64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490177" y="8499210"/>
              <a:ext cx="593413" cy="242379"/>
            </a:xfrm>
            <a:prstGeom prst="rect">
              <a:avLst/>
            </a:prstGeom>
          </p:spPr>
        </p:pic>
        <p:pic>
          <p:nvPicPr>
            <p:cNvPr id="38" name="図 37">
              <a:extLst>
                <a:ext uri="{FF2B5EF4-FFF2-40B4-BE49-F238E27FC236}">
                  <a16:creationId xmlns:a16="http://schemas.microsoft.com/office/drawing/2014/main" id="{AFD71627-D9B6-EE69-6183-44DDCABE8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802435" y="8499210"/>
              <a:ext cx="593413" cy="242379"/>
            </a:xfrm>
            <a:prstGeom prst="rect">
              <a:avLst/>
            </a:prstGeom>
          </p:spPr>
        </p:pic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75936867-C14F-6904-35CA-A348A412B6E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110956" y="8499210"/>
              <a:ext cx="593413" cy="242379"/>
            </a:xfrm>
            <a:prstGeom prst="rect">
              <a:avLst/>
            </a:prstGeom>
          </p:spPr>
        </p:pic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5A69C4E4-3C0E-04EF-535B-63655582F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425816" y="8499210"/>
              <a:ext cx="593413" cy="242379"/>
            </a:xfrm>
            <a:prstGeom prst="rect">
              <a:avLst/>
            </a:prstGeom>
          </p:spPr>
        </p:pic>
        <p:pic>
          <p:nvPicPr>
            <p:cNvPr id="41" name="図 40">
              <a:extLst>
                <a:ext uri="{FF2B5EF4-FFF2-40B4-BE49-F238E27FC236}">
                  <a16:creationId xmlns:a16="http://schemas.microsoft.com/office/drawing/2014/main" id="{4B83E242-58B1-FC65-79A8-69E26C38C5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7738695" y="8499210"/>
              <a:ext cx="593413" cy="242379"/>
            </a:xfrm>
            <a:prstGeom prst="rect">
              <a:avLst/>
            </a:prstGeom>
          </p:spPr>
        </p:pic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F6BFB781-03BE-30B7-1725-4C97F74FB2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48368" y="8499210"/>
              <a:ext cx="593413" cy="242379"/>
            </a:xfrm>
            <a:prstGeom prst="rect">
              <a:avLst/>
            </a:prstGeom>
          </p:spPr>
        </p:pic>
        <p:pic>
          <p:nvPicPr>
            <p:cNvPr id="43" name="図 42">
              <a:extLst>
                <a:ext uri="{FF2B5EF4-FFF2-40B4-BE49-F238E27FC236}">
                  <a16:creationId xmlns:a16="http://schemas.microsoft.com/office/drawing/2014/main" id="{4AEDE681-07A4-A172-13FA-E8A421E42D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228252" y="8499209"/>
              <a:ext cx="593413" cy="242379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4BC006E5-6AB5-0A46-3327-BE45CB070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55183" y="8499209"/>
              <a:ext cx="593413" cy="242379"/>
            </a:xfrm>
            <a:prstGeom prst="rect">
              <a:avLst/>
            </a:prstGeom>
          </p:spPr>
        </p:pic>
        <p:pic>
          <p:nvPicPr>
            <p:cNvPr id="2" name="図 1">
              <a:extLst>
                <a:ext uri="{FF2B5EF4-FFF2-40B4-BE49-F238E27FC236}">
                  <a16:creationId xmlns:a16="http://schemas.microsoft.com/office/drawing/2014/main" id="{C9B7171F-266F-F2F2-0F69-881413414AE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586777" y="6304650"/>
              <a:ext cx="593413" cy="242379"/>
            </a:xfrm>
            <a:prstGeom prst="rect">
              <a:avLst/>
            </a:prstGeom>
          </p:spPr>
        </p:pic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E00ACF4D-866D-FED3-C035-61B8CD133D0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913708" y="6304650"/>
              <a:ext cx="593413" cy="242379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73F1D111-5B94-8DA8-5E5C-ADA183F1807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586777" y="7036170"/>
              <a:ext cx="593413" cy="242379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7D025395-E16A-18F1-F747-8E245B4E43C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913708" y="7036170"/>
              <a:ext cx="593413" cy="242379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CF680D0C-896A-7E3B-E56B-E24F4505D9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586777" y="7767689"/>
              <a:ext cx="593413" cy="242379"/>
            </a:xfrm>
            <a:prstGeom prst="rect">
              <a:avLst/>
            </a:prstGeom>
          </p:spPr>
        </p:pic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0E0E0A74-CC2E-2263-F60D-75D09DA782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913708" y="7767689"/>
              <a:ext cx="593413" cy="242379"/>
            </a:xfrm>
            <a:prstGeom prst="rect">
              <a:avLst/>
            </a:prstGeom>
          </p:spPr>
        </p:pic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44B5227E-C664-32CC-709D-82E2E6C21F1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586777" y="8499209"/>
              <a:ext cx="593413" cy="242379"/>
            </a:xfrm>
            <a:prstGeom prst="rect">
              <a:avLst/>
            </a:prstGeom>
          </p:spPr>
        </p:pic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A821F9A0-37B7-1D77-3B97-F23D971480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913708" y="8499209"/>
              <a:ext cx="593413" cy="242379"/>
            </a:xfrm>
            <a:prstGeom prst="rect">
              <a:avLst/>
            </a:prstGeom>
          </p:spPr>
        </p:pic>
      </p:grpSp>
      <p:grpSp>
        <p:nvGrpSpPr>
          <p:cNvPr id="679" name="グループ化 678">
            <a:extLst>
              <a:ext uri="{FF2B5EF4-FFF2-40B4-BE49-F238E27FC236}">
                <a16:creationId xmlns:a16="http://schemas.microsoft.com/office/drawing/2014/main" id="{0D808F57-457F-2956-10D0-55ED0C5E8AC3}"/>
              </a:ext>
            </a:extLst>
          </p:cNvPr>
          <p:cNvGrpSpPr/>
          <p:nvPr/>
        </p:nvGrpSpPr>
        <p:grpSpPr>
          <a:xfrm rot="10800000">
            <a:off x="9589365" y="6268701"/>
            <a:ext cx="1326088" cy="2509715"/>
            <a:chOff x="2894424" y="3017174"/>
            <a:chExt cx="1326088" cy="2509715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71F0CABB-C56C-F247-5F8D-288A6EAF41FE}"/>
                </a:ext>
              </a:extLst>
            </p:cNvPr>
            <p:cNvSpPr/>
            <p:nvPr/>
          </p:nvSpPr>
          <p:spPr>
            <a:xfrm>
              <a:off x="3418075" y="3264045"/>
              <a:ext cx="387399" cy="203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79F54214-067B-F1EA-D7E1-B7D3D6224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4" y="4289902"/>
              <a:ext cx="593413" cy="242379"/>
            </a:xfrm>
            <a:prstGeom prst="rect">
              <a:avLst/>
            </a:prstGeom>
          </p:spPr>
        </p:pic>
        <p:pic>
          <p:nvPicPr>
            <p:cNvPr id="63" name="図 62">
              <a:extLst>
                <a:ext uri="{FF2B5EF4-FFF2-40B4-BE49-F238E27FC236}">
                  <a16:creationId xmlns:a16="http://schemas.microsoft.com/office/drawing/2014/main" id="{09800637-2239-38E7-765C-050CFCD76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4" y="4616833"/>
              <a:ext cx="593413" cy="242379"/>
            </a:xfrm>
            <a:prstGeom prst="rect">
              <a:avLst/>
            </a:prstGeom>
          </p:spPr>
        </p:pic>
        <p:pic>
          <p:nvPicPr>
            <p:cNvPr id="646" name="図 645">
              <a:extLst>
                <a:ext uri="{FF2B5EF4-FFF2-40B4-BE49-F238E27FC236}">
                  <a16:creationId xmlns:a16="http://schemas.microsoft.com/office/drawing/2014/main" id="{777D0AC5-B72C-7E8C-FEEC-E4C4758F62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5" y="3652682"/>
              <a:ext cx="593413" cy="242379"/>
            </a:xfrm>
            <a:prstGeom prst="rect">
              <a:avLst/>
            </a:prstGeom>
          </p:spPr>
        </p:pic>
        <p:pic>
          <p:nvPicPr>
            <p:cNvPr id="647" name="図 646">
              <a:extLst>
                <a:ext uri="{FF2B5EF4-FFF2-40B4-BE49-F238E27FC236}">
                  <a16:creationId xmlns:a16="http://schemas.microsoft.com/office/drawing/2014/main" id="{35F0E5B6-4DCE-6C5A-D4A9-4F0885D0CFF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5" y="3979613"/>
              <a:ext cx="593413" cy="242379"/>
            </a:xfrm>
            <a:prstGeom prst="rect">
              <a:avLst/>
            </a:prstGeom>
          </p:spPr>
        </p:pic>
        <p:pic>
          <p:nvPicPr>
            <p:cNvPr id="648" name="図 647">
              <a:extLst>
                <a:ext uri="{FF2B5EF4-FFF2-40B4-BE49-F238E27FC236}">
                  <a16:creationId xmlns:a16="http://schemas.microsoft.com/office/drawing/2014/main" id="{DB797403-6698-AB1C-020B-79A95E119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4" y="4289902"/>
              <a:ext cx="593413" cy="242379"/>
            </a:xfrm>
            <a:prstGeom prst="rect">
              <a:avLst/>
            </a:prstGeom>
          </p:spPr>
        </p:pic>
        <p:pic>
          <p:nvPicPr>
            <p:cNvPr id="649" name="図 648">
              <a:extLst>
                <a:ext uri="{FF2B5EF4-FFF2-40B4-BE49-F238E27FC236}">
                  <a16:creationId xmlns:a16="http://schemas.microsoft.com/office/drawing/2014/main" id="{DAE486BB-5B12-40A0-2F8B-CA553DC50A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4" y="4616833"/>
              <a:ext cx="593413" cy="242379"/>
            </a:xfrm>
            <a:prstGeom prst="rect">
              <a:avLst/>
            </a:prstGeom>
          </p:spPr>
        </p:pic>
        <p:pic>
          <p:nvPicPr>
            <p:cNvPr id="656" name="図 655">
              <a:extLst>
                <a:ext uri="{FF2B5EF4-FFF2-40B4-BE49-F238E27FC236}">
                  <a16:creationId xmlns:a16="http://schemas.microsoft.com/office/drawing/2014/main" id="{5ACA1CC1-5A1F-9946-6E73-785C11A692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5" y="3652682"/>
              <a:ext cx="593413" cy="242379"/>
            </a:xfrm>
            <a:prstGeom prst="rect">
              <a:avLst/>
            </a:prstGeom>
          </p:spPr>
        </p:pic>
        <p:pic>
          <p:nvPicPr>
            <p:cNvPr id="657" name="図 656">
              <a:extLst>
                <a:ext uri="{FF2B5EF4-FFF2-40B4-BE49-F238E27FC236}">
                  <a16:creationId xmlns:a16="http://schemas.microsoft.com/office/drawing/2014/main" id="{18155D1C-80FB-8C05-34B0-771A7C07D7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5" y="3979613"/>
              <a:ext cx="593413" cy="242379"/>
            </a:xfrm>
            <a:prstGeom prst="rect">
              <a:avLst/>
            </a:prstGeom>
          </p:spPr>
        </p:pic>
        <p:pic>
          <p:nvPicPr>
            <p:cNvPr id="680" name="図 679">
              <a:extLst>
                <a:ext uri="{FF2B5EF4-FFF2-40B4-BE49-F238E27FC236}">
                  <a16:creationId xmlns:a16="http://schemas.microsoft.com/office/drawing/2014/main" id="{CAFFBE3D-44C1-D337-F83D-29DEF47ABB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6" y="3345410"/>
              <a:ext cx="593413" cy="242379"/>
            </a:xfrm>
            <a:prstGeom prst="rect">
              <a:avLst/>
            </a:prstGeom>
          </p:spPr>
        </p:pic>
        <p:pic>
          <p:nvPicPr>
            <p:cNvPr id="682" name="図 681">
              <a:extLst>
                <a:ext uri="{FF2B5EF4-FFF2-40B4-BE49-F238E27FC236}">
                  <a16:creationId xmlns:a16="http://schemas.microsoft.com/office/drawing/2014/main" id="{C14994D5-F773-ED82-F23A-959968C5D7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6" y="3345410"/>
              <a:ext cx="593413" cy="242379"/>
            </a:xfrm>
            <a:prstGeom prst="rect">
              <a:avLst/>
            </a:prstGeom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35EF707D-A1F2-A26E-E946-0B5ED812BA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5944" y="3017174"/>
              <a:ext cx="593413" cy="242379"/>
            </a:xfrm>
            <a:prstGeom prst="rect">
              <a:avLst/>
            </a:prstGeom>
          </p:spPr>
        </p:pic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721D8BAC-A192-EEBD-9E70-672D77A83CB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4424" y="3017174"/>
              <a:ext cx="593413" cy="242379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A7FF1616-37B0-1A57-9F6E-A78D3E87382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7099" y="4945310"/>
              <a:ext cx="593413" cy="242379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FDBB4D21-D540-30E4-94DE-9566DBFE1E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7099" y="5272241"/>
              <a:ext cx="593413" cy="242379"/>
            </a:xfrm>
            <a:prstGeom prst="rect">
              <a:avLst/>
            </a:prstGeom>
          </p:spPr>
        </p:pic>
        <p:pic>
          <p:nvPicPr>
            <p:cNvPr id="677" name="図 676">
              <a:extLst>
                <a:ext uri="{FF2B5EF4-FFF2-40B4-BE49-F238E27FC236}">
                  <a16:creationId xmlns:a16="http://schemas.microsoft.com/office/drawing/2014/main" id="{4EE3EE12-0437-B78D-FDD0-276770B54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9593" y="4957579"/>
              <a:ext cx="593413" cy="242379"/>
            </a:xfrm>
            <a:prstGeom prst="rect">
              <a:avLst/>
            </a:prstGeom>
          </p:spPr>
        </p:pic>
        <p:pic>
          <p:nvPicPr>
            <p:cNvPr id="678" name="図 677">
              <a:extLst>
                <a:ext uri="{FF2B5EF4-FFF2-40B4-BE49-F238E27FC236}">
                  <a16:creationId xmlns:a16="http://schemas.microsoft.com/office/drawing/2014/main" id="{7C78DBAE-8E6F-7535-CE3B-98BFB8F35E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99593" y="5284510"/>
              <a:ext cx="593413" cy="242379"/>
            </a:xfrm>
            <a:prstGeom prst="rect">
              <a:avLst/>
            </a:prstGeom>
          </p:spPr>
        </p:pic>
      </p:grpSp>
      <p:grpSp>
        <p:nvGrpSpPr>
          <p:cNvPr id="686" name="グループ化 685">
            <a:extLst>
              <a:ext uri="{FF2B5EF4-FFF2-40B4-BE49-F238E27FC236}">
                <a16:creationId xmlns:a16="http://schemas.microsoft.com/office/drawing/2014/main" id="{0C9458B8-8F57-3FC3-4719-FED6FE7F9FC1}"/>
              </a:ext>
            </a:extLst>
          </p:cNvPr>
          <p:cNvGrpSpPr/>
          <p:nvPr/>
        </p:nvGrpSpPr>
        <p:grpSpPr>
          <a:xfrm rot="10800000">
            <a:off x="6289412" y="2745643"/>
            <a:ext cx="2464361" cy="2064819"/>
            <a:chOff x="5025430" y="6857446"/>
            <a:chExt cx="2464361" cy="2064819"/>
          </a:xfrm>
        </p:grpSpPr>
        <p:pic>
          <p:nvPicPr>
            <p:cNvPr id="322" name="図 321">
              <a:extLst>
                <a:ext uri="{FF2B5EF4-FFF2-40B4-BE49-F238E27FC236}">
                  <a16:creationId xmlns:a16="http://schemas.microsoft.com/office/drawing/2014/main" id="{9DCB9101-4BC0-363D-3D59-58BBF9C781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121336" y="7041330"/>
              <a:ext cx="593413" cy="242379"/>
            </a:xfrm>
            <a:prstGeom prst="rect">
              <a:avLst/>
            </a:prstGeom>
          </p:spPr>
        </p:pic>
        <p:pic>
          <p:nvPicPr>
            <p:cNvPr id="323" name="図 322">
              <a:extLst>
                <a:ext uri="{FF2B5EF4-FFF2-40B4-BE49-F238E27FC236}">
                  <a16:creationId xmlns:a16="http://schemas.microsoft.com/office/drawing/2014/main" id="{614C8A01-E845-D103-F02C-6777C3C718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448267" y="7041330"/>
              <a:ext cx="593413" cy="242379"/>
            </a:xfrm>
            <a:prstGeom prst="rect">
              <a:avLst/>
            </a:prstGeom>
          </p:spPr>
        </p:pic>
        <p:pic>
          <p:nvPicPr>
            <p:cNvPr id="325" name="図 324">
              <a:extLst>
                <a:ext uri="{FF2B5EF4-FFF2-40B4-BE49-F238E27FC236}">
                  <a16:creationId xmlns:a16="http://schemas.microsoft.com/office/drawing/2014/main" id="{DD1A37FB-7237-3543-F229-014D99CBDF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484116" y="7041329"/>
              <a:ext cx="593413" cy="242379"/>
            </a:xfrm>
            <a:prstGeom prst="rect">
              <a:avLst/>
            </a:prstGeom>
          </p:spPr>
        </p:pic>
        <p:pic>
          <p:nvPicPr>
            <p:cNvPr id="326" name="図 325">
              <a:extLst>
                <a:ext uri="{FF2B5EF4-FFF2-40B4-BE49-F238E27FC236}">
                  <a16:creationId xmlns:a16="http://schemas.microsoft.com/office/drawing/2014/main" id="{DFC93661-ECFE-850F-DD7C-70F35DD185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11047" y="7041329"/>
              <a:ext cx="593413" cy="242379"/>
            </a:xfrm>
            <a:prstGeom prst="rect">
              <a:avLst/>
            </a:prstGeom>
          </p:spPr>
        </p:pic>
        <p:pic>
          <p:nvPicPr>
            <p:cNvPr id="327" name="図 326">
              <a:extLst>
                <a:ext uri="{FF2B5EF4-FFF2-40B4-BE49-F238E27FC236}">
                  <a16:creationId xmlns:a16="http://schemas.microsoft.com/office/drawing/2014/main" id="{D848FB86-500A-5E30-8743-C5B7363083B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121336" y="7772850"/>
              <a:ext cx="593413" cy="242379"/>
            </a:xfrm>
            <a:prstGeom prst="rect">
              <a:avLst/>
            </a:prstGeom>
          </p:spPr>
        </p:pic>
        <p:pic>
          <p:nvPicPr>
            <p:cNvPr id="328" name="図 327">
              <a:extLst>
                <a:ext uri="{FF2B5EF4-FFF2-40B4-BE49-F238E27FC236}">
                  <a16:creationId xmlns:a16="http://schemas.microsoft.com/office/drawing/2014/main" id="{EF03BF06-9B77-4116-B745-D10DE53E441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448267" y="7772850"/>
              <a:ext cx="593413" cy="242379"/>
            </a:xfrm>
            <a:prstGeom prst="rect">
              <a:avLst/>
            </a:prstGeom>
          </p:spPr>
        </p:pic>
        <p:pic>
          <p:nvPicPr>
            <p:cNvPr id="330" name="図 329">
              <a:extLst>
                <a:ext uri="{FF2B5EF4-FFF2-40B4-BE49-F238E27FC236}">
                  <a16:creationId xmlns:a16="http://schemas.microsoft.com/office/drawing/2014/main" id="{68C0AAF1-2364-838E-4B9C-D74B551B27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484116" y="7772849"/>
              <a:ext cx="593413" cy="242379"/>
            </a:xfrm>
            <a:prstGeom prst="rect">
              <a:avLst/>
            </a:prstGeom>
          </p:spPr>
        </p:pic>
        <p:pic>
          <p:nvPicPr>
            <p:cNvPr id="331" name="図 330">
              <a:extLst>
                <a:ext uri="{FF2B5EF4-FFF2-40B4-BE49-F238E27FC236}">
                  <a16:creationId xmlns:a16="http://schemas.microsoft.com/office/drawing/2014/main" id="{6BE12CC7-8F3D-7D9C-1FE0-2F718EEE45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11047" y="7772849"/>
              <a:ext cx="593413" cy="242379"/>
            </a:xfrm>
            <a:prstGeom prst="rect">
              <a:avLst/>
            </a:prstGeom>
          </p:spPr>
        </p:pic>
        <p:pic>
          <p:nvPicPr>
            <p:cNvPr id="332" name="図 331">
              <a:extLst>
                <a:ext uri="{FF2B5EF4-FFF2-40B4-BE49-F238E27FC236}">
                  <a16:creationId xmlns:a16="http://schemas.microsoft.com/office/drawing/2014/main" id="{84B2F90F-26DB-A1D2-9E6E-6A057B979E8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121336" y="8504369"/>
              <a:ext cx="593413" cy="242379"/>
            </a:xfrm>
            <a:prstGeom prst="rect">
              <a:avLst/>
            </a:prstGeom>
          </p:spPr>
        </p:pic>
        <p:pic>
          <p:nvPicPr>
            <p:cNvPr id="333" name="図 332">
              <a:extLst>
                <a:ext uri="{FF2B5EF4-FFF2-40B4-BE49-F238E27FC236}">
                  <a16:creationId xmlns:a16="http://schemas.microsoft.com/office/drawing/2014/main" id="{4FE62CDE-587F-130A-7CC8-B41A0CBDB1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448267" y="8504369"/>
              <a:ext cx="593413" cy="242379"/>
            </a:xfrm>
            <a:prstGeom prst="rect">
              <a:avLst/>
            </a:prstGeom>
          </p:spPr>
        </p:pic>
        <p:pic>
          <p:nvPicPr>
            <p:cNvPr id="337" name="図 336">
              <a:extLst>
                <a:ext uri="{FF2B5EF4-FFF2-40B4-BE49-F238E27FC236}">
                  <a16:creationId xmlns:a16="http://schemas.microsoft.com/office/drawing/2014/main" id="{9B4E5D56-9FB8-1C30-73B1-4DABAA968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484116" y="8504368"/>
              <a:ext cx="593413" cy="242379"/>
            </a:xfrm>
            <a:prstGeom prst="rect">
              <a:avLst/>
            </a:prstGeom>
          </p:spPr>
        </p:pic>
        <p:pic>
          <p:nvPicPr>
            <p:cNvPr id="338" name="図 337">
              <a:extLst>
                <a:ext uri="{FF2B5EF4-FFF2-40B4-BE49-F238E27FC236}">
                  <a16:creationId xmlns:a16="http://schemas.microsoft.com/office/drawing/2014/main" id="{D7C8F816-EA9E-1CB4-F739-0A626AFE90A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11047" y="8504368"/>
              <a:ext cx="593413" cy="242379"/>
            </a:xfrm>
            <a:prstGeom prst="rect">
              <a:avLst/>
            </a:prstGeom>
          </p:spPr>
        </p:pic>
        <p:pic>
          <p:nvPicPr>
            <p:cNvPr id="339" name="図 338">
              <a:extLst>
                <a:ext uri="{FF2B5EF4-FFF2-40B4-BE49-F238E27FC236}">
                  <a16:creationId xmlns:a16="http://schemas.microsoft.com/office/drawing/2014/main" id="{D5C70E33-EB94-AB74-6BDF-BE49CB3871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849913" y="7041328"/>
              <a:ext cx="593413" cy="242379"/>
            </a:xfrm>
            <a:prstGeom prst="rect">
              <a:avLst/>
            </a:prstGeom>
          </p:spPr>
        </p:pic>
        <p:pic>
          <p:nvPicPr>
            <p:cNvPr id="347" name="図 346">
              <a:extLst>
                <a:ext uri="{FF2B5EF4-FFF2-40B4-BE49-F238E27FC236}">
                  <a16:creationId xmlns:a16="http://schemas.microsoft.com/office/drawing/2014/main" id="{1EF4DD5C-F9D5-420C-9135-5D87FCF477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176844" y="7041328"/>
              <a:ext cx="593413" cy="242379"/>
            </a:xfrm>
            <a:prstGeom prst="rect">
              <a:avLst/>
            </a:prstGeom>
          </p:spPr>
        </p:pic>
        <p:pic>
          <p:nvPicPr>
            <p:cNvPr id="349" name="図 348">
              <a:extLst>
                <a:ext uri="{FF2B5EF4-FFF2-40B4-BE49-F238E27FC236}">
                  <a16:creationId xmlns:a16="http://schemas.microsoft.com/office/drawing/2014/main" id="{A626DBA7-27F9-19FF-DB92-FBC18C7C87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849913" y="7772848"/>
              <a:ext cx="593413" cy="242379"/>
            </a:xfrm>
            <a:prstGeom prst="rect">
              <a:avLst/>
            </a:prstGeom>
          </p:spPr>
        </p:pic>
        <p:pic>
          <p:nvPicPr>
            <p:cNvPr id="350" name="図 349">
              <a:extLst>
                <a:ext uri="{FF2B5EF4-FFF2-40B4-BE49-F238E27FC236}">
                  <a16:creationId xmlns:a16="http://schemas.microsoft.com/office/drawing/2014/main" id="{A6FB0865-8A9A-08C8-16CB-2740625530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176844" y="7772848"/>
              <a:ext cx="593413" cy="242379"/>
            </a:xfrm>
            <a:prstGeom prst="rect">
              <a:avLst/>
            </a:prstGeom>
          </p:spPr>
        </p:pic>
        <p:pic>
          <p:nvPicPr>
            <p:cNvPr id="351" name="図 350">
              <a:extLst>
                <a:ext uri="{FF2B5EF4-FFF2-40B4-BE49-F238E27FC236}">
                  <a16:creationId xmlns:a16="http://schemas.microsoft.com/office/drawing/2014/main" id="{D9EC3AE3-3C6D-0BAD-FA47-F231A2439AB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849913" y="8504367"/>
              <a:ext cx="593413" cy="242379"/>
            </a:xfrm>
            <a:prstGeom prst="rect">
              <a:avLst/>
            </a:prstGeom>
          </p:spPr>
        </p:pic>
        <p:pic>
          <p:nvPicPr>
            <p:cNvPr id="352" name="図 351">
              <a:extLst>
                <a:ext uri="{FF2B5EF4-FFF2-40B4-BE49-F238E27FC236}">
                  <a16:creationId xmlns:a16="http://schemas.microsoft.com/office/drawing/2014/main" id="{10C53089-42A3-0F66-BD9D-9863E2A0EE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176844" y="8504367"/>
              <a:ext cx="593413" cy="242379"/>
            </a:xfrm>
            <a:prstGeom prst="rect">
              <a:avLst/>
            </a:prstGeom>
          </p:spPr>
        </p:pic>
        <p:pic>
          <p:nvPicPr>
            <p:cNvPr id="658" name="図 657">
              <a:extLst>
                <a:ext uri="{FF2B5EF4-FFF2-40B4-BE49-F238E27FC236}">
                  <a16:creationId xmlns:a16="http://schemas.microsoft.com/office/drawing/2014/main" id="{F6D78A01-6D80-9251-0569-539D1955B9A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754632" y="7032963"/>
              <a:ext cx="593413" cy="242379"/>
            </a:xfrm>
            <a:prstGeom prst="rect">
              <a:avLst/>
            </a:prstGeom>
          </p:spPr>
        </p:pic>
        <p:pic>
          <p:nvPicPr>
            <p:cNvPr id="659" name="図 658">
              <a:extLst>
                <a:ext uri="{FF2B5EF4-FFF2-40B4-BE49-F238E27FC236}">
                  <a16:creationId xmlns:a16="http://schemas.microsoft.com/office/drawing/2014/main" id="{8EBEB06D-BB56-F157-076F-EC7DE4289BA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754632" y="7764483"/>
              <a:ext cx="593413" cy="242379"/>
            </a:xfrm>
            <a:prstGeom prst="rect">
              <a:avLst/>
            </a:prstGeom>
          </p:spPr>
        </p:pic>
        <p:pic>
          <p:nvPicPr>
            <p:cNvPr id="660" name="図 659">
              <a:extLst>
                <a:ext uri="{FF2B5EF4-FFF2-40B4-BE49-F238E27FC236}">
                  <a16:creationId xmlns:a16="http://schemas.microsoft.com/office/drawing/2014/main" id="{4F1699BF-6734-09A2-AA82-217C57236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754632" y="8496002"/>
              <a:ext cx="593413" cy="242379"/>
            </a:xfrm>
            <a:prstGeom prst="rect">
              <a:avLst/>
            </a:prstGeom>
          </p:spPr>
        </p:pic>
        <p:pic>
          <p:nvPicPr>
            <p:cNvPr id="683" name="図 682">
              <a:extLst>
                <a:ext uri="{FF2B5EF4-FFF2-40B4-BE49-F238E27FC236}">
                  <a16:creationId xmlns:a16="http://schemas.microsoft.com/office/drawing/2014/main" id="{D0A09D7D-609A-B4FF-44D6-7E9AABDD1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071895" y="7032963"/>
              <a:ext cx="593413" cy="242379"/>
            </a:xfrm>
            <a:prstGeom prst="rect">
              <a:avLst/>
            </a:prstGeom>
          </p:spPr>
        </p:pic>
        <p:pic>
          <p:nvPicPr>
            <p:cNvPr id="684" name="図 683">
              <a:extLst>
                <a:ext uri="{FF2B5EF4-FFF2-40B4-BE49-F238E27FC236}">
                  <a16:creationId xmlns:a16="http://schemas.microsoft.com/office/drawing/2014/main" id="{B54A5B01-5857-D9ED-02F7-8D0C2DA3BAB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071895" y="7764483"/>
              <a:ext cx="593413" cy="242379"/>
            </a:xfrm>
            <a:prstGeom prst="rect">
              <a:avLst/>
            </a:prstGeom>
          </p:spPr>
        </p:pic>
        <p:pic>
          <p:nvPicPr>
            <p:cNvPr id="685" name="図 684">
              <a:extLst>
                <a:ext uri="{FF2B5EF4-FFF2-40B4-BE49-F238E27FC236}">
                  <a16:creationId xmlns:a16="http://schemas.microsoft.com/office/drawing/2014/main" id="{B387D126-2597-4D96-EDEE-A1132DE806E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7071895" y="8496002"/>
              <a:ext cx="593413" cy="242379"/>
            </a:xfrm>
            <a:prstGeom prst="rect">
              <a:avLst/>
            </a:prstGeom>
          </p:spPr>
        </p:pic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680EAB02-B88F-39CD-EFA1-3E356ADA8B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897" y="2580259"/>
            <a:ext cx="614913" cy="18048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D23AB90D-24F1-6FAA-6A17-16C7A4A2B3C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68607" y="3658078"/>
            <a:ext cx="767873" cy="203971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C110546D-EE3E-2BD3-612B-22651C0E53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836391" y="7539218"/>
            <a:ext cx="767873" cy="203971"/>
          </a:xfrm>
          <a:prstGeom prst="rect">
            <a:avLst/>
          </a:prstGeom>
        </p:spPr>
      </p:pic>
      <p:pic>
        <p:nvPicPr>
          <p:cNvPr id="651" name="図 650">
            <a:extLst>
              <a:ext uri="{FF2B5EF4-FFF2-40B4-BE49-F238E27FC236}">
                <a16:creationId xmlns:a16="http://schemas.microsoft.com/office/drawing/2014/main" id="{EE4EF476-3586-0A26-8CD6-E3E5797EF7D1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532154" y="808772"/>
            <a:ext cx="145999" cy="117493"/>
          </a:xfrm>
          <a:prstGeom prst="rect">
            <a:avLst/>
          </a:prstGeom>
        </p:spPr>
      </p:pic>
      <p:pic>
        <p:nvPicPr>
          <p:cNvPr id="652" name="図 651">
            <a:extLst>
              <a:ext uri="{FF2B5EF4-FFF2-40B4-BE49-F238E27FC236}">
                <a16:creationId xmlns:a16="http://schemas.microsoft.com/office/drawing/2014/main" id="{F479B783-F8B4-F2C9-CA5D-303FBDFC70E0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051457" y="1786154"/>
            <a:ext cx="258622" cy="201419"/>
          </a:xfrm>
          <a:prstGeom prst="rect">
            <a:avLst/>
          </a:prstGeom>
        </p:spPr>
      </p:pic>
      <p:pic>
        <p:nvPicPr>
          <p:cNvPr id="653" name="図 652">
            <a:extLst>
              <a:ext uri="{FF2B5EF4-FFF2-40B4-BE49-F238E27FC236}">
                <a16:creationId xmlns:a16="http://schemas.microsoft.com/office/drawing/2014/main" id="{84C2F63D-DC24-E372-F5E7-010981291D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66693" y="1748231"/>
            <a:ext cx="600240" cy="248854"/>
          </a:xfrm>
          <a:prstGeom prst="rect">
            <a:avLst/>
          </a:prstGeom>
        </p:spPr>
      </p:pic>
      <p:pic>
        <p:nvPicPr>
          <p:cNvPr id="654" name="図 653">
            <a:extLst>
              <a:ext uri="{FF2B5EF4-FFF2-40B4-BE49-F238E27FC236}">
                <a16:creationId xmlns:a16="http://schemas.microsoft.com/office/drawing/2014/main" id="{0B8182B9-96A9-FC74-D94A-FDBDF317072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207914" y="1262361"/>
            <a:ext cx="767873" cy="203971"/>
          </a:xfrm>
          <a:prstGeom prst="rect">
            <a:avLst/>
          </a:prstGeom>
        </p:spPr>
      </p:pic>
      <p:pic>
        <p:nvPicPr>
          <p:cNvPr id="655" name="図 654">
            <a:extLst>
              <a:ext uri="{FF2B5EF4-FFF2-40B4-BE49-F238E27FC236}">
                <a16:creationId xmlns:a16="http://schemas.microsoft.com/office/drawing/2014/main" id="{C4263F8D-1207-0686-72F9-33DBB602C39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66692" y="1231880"/>
            <a:ext cx="600242" cy="248854"/>
          </a:xfrm>
          <a:prstGeom prst="rect">
            <a:avLst/>
          </a:prstGeom>
        </p:spPr>
      </p:pic>
      <p:pic>
        <p:nvPicPr>
          <p:cNvPr id="667" name="図 666">
            <a:extLst>
              <a:ext uri="{FF2B5EF4-FFF2-40B4-BE49-F238E27FC236}">
                <a16:creationId xmlns:a16="http://schemas.microsoft.com/office/drawing/2014/main" id="{3DD350A7-39DA-C35C-7792-25DB3C76B4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603" y="1810706"/>
            <a:ext cx="621103" cy="182297"/>
          </a:xfrm>
          <a:prstGeom prst="rect">
            <a:avLst/>
          </a:prstGeom>
        </p:spPr>
      </p:pic>
      <p:pic>
        <p:nvPicPr>
          <p:cNvPr id="668" name="図 667">
            <a:extLst>
              <a:ext uri="{FF2B5EF4-FFF2-40B4-BE49-F238E27FC236}">
                <a16:creationId xmlns:a16="http://schemas.microsoft.com/office/drawing/2014/main" id="{24E2A6DB-08CD-656A-A32B-60A5BE8E2CC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870449" y="843464"/>
            <a:ext cx="607979" cy="157760"/>
          </a:xfrm>
          <a:prstGeom prst="rect">
            <a:avLst/>
          </a:prstGeom>
        </p:spPr>
      </p:pic>
      <p:pic>
        <p:nvPicPr>
          <p:cNvPr id="669" name="図 668">
            <a:extLst>
              <a:ext uri="{FF2B5EF4-FFF2-40B4-BE49-F238E27FC236}">
                <a16:creationId xmlns:a16="http://schemas.microsoft.com/office/drawing/2014/main" id="{65FB32B1-6BEE-2733-2744-15B904627C2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083947" y="1347431"/>
            <a:ext cx="160661" cy="153623"/>
          </a:xfrm>
          <a:prstGeom prst="rect">
            <a:avLst/>
          </a:prstGeom>
        </p:spPr>
      </p:pic>
      <p:pic>
        <p:nvPicPr>
          <p:cNvPr id="670" name="図 669">
            <a:extLst>
              <a:ext uri="{FF2B5EF4-FFF2-40B4-BE49-F238E27FC236}">
                <a16:creationId xmlns:a16="http://schemas.microsoft.com/office/drawing/2014/main" id="{97711D02-A4B2-9A2C-ECD3-5433FC5C525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66692" y="700520"/>
            <a:ext cx="597288" cy="251969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69F8252F-1038-FC14-B687-EA908BC88C1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41906" y="2789341"/>
            <a:ext cx="258622" cy="201419"/>
          </a:xfrm>
          <a:prstGeom prst="rect">
            <a:avLst/>
          </a:prstGeom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06AAAB5D-95BC-2857-D94B-99C64FD22C0C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41245" y="6639559"/>
            <a:ext cx="258622" cy="20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1939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116</cp:revision>
  <cp:lastPrinted>2022-06-20T00:25:10Z</cp:lastPrinted>
  <dcterms:created xsi:type="dcterms:W3CDTF">2017-02-16T12:15:42Z</dcterms:created>
  <dcterms:modified xsi:type="dcterms:W3CDTF">2026-02-09T09:17:30Z</dcterms:modified>
</cp:coreProperties>
</file>