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3"/>
  </p:notesMasterIdLst>
  <p:sldIdLst>
    <p:sldId id="264" r:id="rId2"/>
  </p:sldIdLst>
  <p:sldSz cx="13208000" cy="9906000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既定のセクション" id="{022AEA62-683A-4420-9B61-096A48E47971}">
          <p14:sldIdLst>
            <p14:sldId id="264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 varScale="1">
        <p:scale>
          <a:sx n="46" d="100"/>
          <a:sy n="46" d="100"/>
        </p:scale>
        <p:origin x="1094" y="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869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9DDE34-3482-4E42-BE06-BA61EAF1CE4F}" type="datetimeFigureOut">
              <a:rPr kumimoji="1" lang="ja-JP" altLang="en-US" smtClean="0"/>
              <a:t>2026/2/26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83307"/>
            <a:ext cx="5445760" cy="3913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7"/>
            <a:ext cx="2949787" cy="49869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578861E-6D46-4150-AA11-B80D8F8DDED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86297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78861E-6D46-4150-AA11-B80D8F8DDEDE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178448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75350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svg"/><Relationship Id="rId3" Type="http://schemas.openxmlformats.org/officeDocument/2006/relationships/image" Target="../media/image1.jpg"/><Relationship Id="rId7" Type="http://schemas.openxmlformats.org/officeDocument/2006/relationships/image" Target="../media/image5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jpeg"/><Relationship Id="rId5" Type="http://schemas.openxmlformats.org/officeDocument/2006/relationships/image" Target="../media/image3.svg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図 2" descr="ダイアグラム&#10;&#10;AI 生成コンテンツは誤りを含む可能性があります。">
            <a:extLst>
              <a:ext uri="{FF2B5EF4-FFF2-40B4-BE49-F238E27FC236}">
                <a16:creationId xmlns:a16="http://schemas.microsoft.com/office/drawing/2014/main" id="{9DE3C146-73C9-9580-C4B9-3190E91027B3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707"/>
          <a:stretch>
            <a:fillRect/>
          </a:stretch>
        </p:blipFill>
        <p:spPr>
          <a:xfrm>
            <a:off x="1" y="2348480"/>
            <a:ext cx="13208000" cy="7557520"/>
          </a:xfrm>
          <a:prstGeom prst="rect">
            <a:avLst/>
          </a:prstGeom>
        </p:spPr>
      </p:pic>
      <p:sp>
        <p:nvSpPr>
          <p:cNvPr id="4" name="フリーフォーム: 図形 3">
            <a:extLst>
              <a:ext uri="{FF2B5EF4-FFF2-40B4-BE49-F238E27FC236}">
                <a16:creationId xmlns:a16="http://schemas.microsoft.com/office/drawing/2014/main" id="{2336711B-8476-A5DA-8998-A67254597318}"/>
              </a:ext>
            </a:extLst>
          </p:cNvPr>
          <p:cNvSpPr/>
          <p:nvPr/>
        </p:nvSpPr>
        <p:spPr>
          <a:xfrm>
            <a:off x="10809" y="426754"/>
            <a:ext cx="1374895" cy="1107729"/>
          </a:xfrm>
          <a:custGeom>
            <a:avLst/>
            <a:gdLst>
              <a:gd name="connsiteX0" fmla="*/ 0 w 1374895"/>
              <a:gd name="connsiteY0" fmla="*/ 0 h 1107729"/>
              <a:gd name="connsiteX1" fmla="*/ 1374896 w 1374895"/>
              <a:gd name="connsiteY1" fmla="*/ 0 h 1107729"/>
              <a:gd name="connsiteX2" fmla="*/ 1374896 w 1374895"/>
              <a:gd name="connsiteY2" fmla="*/ 1107729 h 1107729"/>
              <a:gd name="connsiteX3" fmla="*/ 0 w 1374895"/>
              <a:gd name="connsiteY3" fmla="*/ 1107729 h 1107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374895" h="1107729">
                <a:moveTo>
                  <a:pt x="0" y="0"/>
                </a:moveTo>
                <a:lnTo>
                  <a:pt x="1374896" y="0"/>
                </a:lnTo>
                <a:lnTo>
                  <a:pt x="1374896" y="1107729"/>
                </a:lnTo>
                <a:lnTo>
                  <a:pt x="0" y="1107729"/>
                </a:lnTo>
                <a:close/>
              </a:path>
            </a:pathLst>
          </a:custGeom>
          <a:solidFill>
            <a:srgbClr val="666666"/>
          </a:solidFill>
          <a:ln w="12583" cap="flat">
            <a:noFill/>
            <a:prstDash val="solid"/>
            <a:miter/>
          </a:ln>
        </p:spPr>
        <p:txBody>
          <a:bodyPr rtlCol="0" anchor="ctr"/>
          <a:lstStyle/>
          <a:p>
            <a:endParaRPr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3E1824E-D370-A9BD-3330-60E6A9B055F1}"/>
              </a:ext>
            </a:extLst>
          </p:cNvPr>
          <p:cNvSpPr txBox="1"/>
          <p:nvPr/>
        </p:nvSpPr>
        <p:spPr>
          <a:xfrm>
            <a:off x="188014" y="551197"/>
            <a:ext cx="1008609" cy="93871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lang="en-US" altLang="ja-JP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7</a:t>
            </a:r>
            <a:r>
              <a:rPr lang="ja-JP" altLang="en-US" sz="5500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rPr>
              <a:t>F</a:t>
            </a:r>
          </a:p>
        </p:txBody>
      </p:sp>
      <p:grpSp>
        <p:nvGrpSpPr>
          <p:cNvPr id="20" name="グループ化 19">
            <a:extLst>
              <a:ext uri="{FF2B5EF4-FFF2-40B4-BE49-F238E27FC236}">
                <a16:creationId xmlns:a16="http://schemas.microsoft.com/office/drawing/2014/main" id="{70184EA6-9709-8F5B-0D8F-DC37671DC7AE}"/>
              </a:ext>
            </a:extLst>
          </p:cNvPr>
          <p:cNvGrpSpPr/>
          <p:nvPr userDrawn="1"/>
        </p:nvGrpSpPr>
        <p:grpSpPr>
          <a:xfrm>
            <a:off x="5413004" y="2653268"/>
            <a:ext cx="1246749" cy="543995"/>
            <a:chOff x="1134782" y="2649792"/>
            <a:chExt cx="1246749" cy="543995"/>
          </a:xfrm>
        </p:grpSpPr>
        <p:sp>
          <p:nvSpPr>
            <p:cNvPr id="12" name="フリーフォーム: 図形 11">
              <a:extLst>
                <a:ext uri="{FF2B5EF4-FFF2-40B4-BE49-F238E27FC236}">
                  <a16:creationId xmlns:a16="http://schemas.microsoft.com/office/drawing/2014/main" id="{64C3A698-8505-864C-8D81-EE481CF117E6}"/>
                </a:ext>
              </a:extLst>
            </p:cNvPr>
            <p:cNvSpPr/>
            <p:nvPr/>
          </p:nvSpPr>
          <p:spPr>
            <a:xfrm>
              <a:off x="1134782" y="2652934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3" name="テキスト ボックス 12">
              <a:extLst>
                <a:ext uri="{FF2B5EF4-FFF2-40B4-BE49-F238E27FC236}">
                  <a16:creationId xmlns:a16="http://schemas.microsoft.com/office/drawing/2014/main" id="{80529865-D768-E885-FD06-A48D0C9F6D19}"/>
                </a:ext>
              </a:extLst>
            </p:cNvPr>
            <p:cNvSpPr txBox="1"/>
            <p:nvPr/>
          </p:nvSpPr>
          <p:spPr>
            <a:xfrm>
              <a:off x="1385704" y="2649792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701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11" name="グループ化 10">
            <a:extLst>
              <a:ext uri="{FF2B5EF4-FFF2-40B4-BE49-F238E27FC236}">
                <a16:creationId xmlns:a16="http://schemas.microsoft.com/office/drawing/2014/main" id="{1790CDA4-56B3-705A-E40D-69BFD5578538}"/>
              </a:ext>
            </a:extLst>
          </p:cNvPr>
          <p:cNvGrpSpPr/>
          <p:nvPr userDrawn="1"/>
        </p:nvGrpSpPr>
        <p:grpSpPr>
          <a:xfrm>
            <a:off x="10512235" y="5364026"/>
            <a:ext cx="1246749" cy="543995"/>
            <a:chOff x="7043537" y="1668209"/>
            <a:chExt cx="1246749" cy="543995"/>
          </a:xfrm>
        </p:grpSpPr>
        <p:sp>
          <p:nvSpPr>
            <p:cNvPr id="14" name="フリーフォーム: 図形 13">
              <a:extLst>
                <a:ext uri="{FF2B5EF4-FFF2-40B4-BE49-F238E27FC236}">
                  <a16:creationId xmlns:a16="http://schemas.microsoft.com/office/drawing/2014/main" id="{F2544D8E-1105-0B85-A915-F3AC13C59EEC}"/>
                </a:ext>
              </a:extLst>
            </p:cNvPr>
            <p:cNvSpPr/>
            <p:nvPr userDrawn="1"/>
          </p:nvSpPr>
          <p:spPr>
            <a:xfrm>
              <a:off x="7043537" y="1671351"/>
              <a:ext cx="1246749" cy="528310"/>
            </a:xfrm>
            <a:custGeom>
              <a:avLst/>
              <a:gdLst>
                <a:gd name="connsiteX0" fmla="*/ 1180702 w 1246749"/>
                <a:gd name="connsiteY0" fmla="*/ 0 h 528310"/>
                <a:gd name="connsiteX1" fmla="*/ 1246750 w 1246749"/>
                <a:gd name="connsiteY1" fmla="*/ 66048 h 528310"/>
                <a:gd name="connsiteX2" fmla="*/ 1246750 w 1246749"/>
                <a:gd name="connsiteY2" fmla="*/ 462263 h 528310"/>
                <a:gd name="connsiteX3" fmla="*/ 1180702 w 1246749"/>
                <a:gd name="connsiteY3" fmla="*/ 528311 h 528310"/>
                <a:gd name="connsiteX4" fmla="*/ 66048 w 1246749"/>
                <a:gd name="connsiteY4" fmla="*/ 528311 h 528310"/>
                <a:gd name="connsiteX5" fmla="*/ 0 w 1246749"/>
                <a:gd name="connsiteY5" fmla="*/ 462263 h 528310"/>
                <a:gd name="connsiteX6" fmla="*/ 0 w 1246749"/>
                <a:gd name="connsiteY6" fmla="*/ 66048 h 528310"/>
                <a:gd name="connsiteX7" fmla="*/ 66048 w 1246749"/>
                <a:gd name="connsiteY7" fmla="*/ 0 h 5283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1246749" h="528310">
                  <a:moveTo>
                    <a:pt x="1180702" y="0"/>
                  </a:moveTo>
                  <a:cubicBezTo>
                    <a:pt x="1217179" y="0"/>
                    <a:pt x="1246750" y="29571"/>
                    <a:pt x="1246750" y="66048"/>
                  </a:cubicBezTo>
                  <a:lnTo>
                    <a:pt x="1246750" y="462263"/>
                  </a:lnTo>
                  <a:cubicBezTo>
                    <a:pt x="1246750" y="498740"/>
                    <a:pt x="1217179" y="528311"/>
                    <a:pt x="1180702" y="528311"/>
                  </a:cubicBezTo>
                  <a:lnTo>
                    <a:pt x="66048" y="528311"/>
                  </a:lnTo>
                  <a:cubicBezTo>
                    <a:pt x="29571" y="528311"/>
                    <a:pt x="0" y="498740"/>
                    <a:pt x="0" y="462263"/>
                  </a:cubicBezTo>
                  <a:lnTo>
                    <a:pt x="0" y="66048"/>
                  </a:lnTo>
                  <a:cubicBezTo>
                    <a:pt x="0" y="29571"/>
                    <a:pt x="29571" y="0"/>
                    <a:pt x="66048" y="0"/>
                  </a:cubicBezTo>
                  <a:close/>
                </a:path>
              </a:pathLst>
            </a:custGeom>
            <a:solidFill>
              <a:srgbClr val="727171">
                <a:alpha val="70000"/>
              </a:srgbClr>
            </a:solidFill>
            <a:ln w="23283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ja-JP" altLang="en-US"/>
            </a:p>
          </p:txBody>
        </p:sp>
        <p:sp>
          <p:nvSpPr>
            <p:cNvPr id="15" name="テキスト ボックス 14">
              <a:extLst>
                <a:ext uri="{FF2B5EF4-FFF2-40B4-BE49-F238E27FC236}">
                  <a16:creationId xmlns:a16="http://schemas.microsoft.com/office/drawing/2014/main" id="{B336B5F6-A4AA-EC15-0FFD-8CD092028D0D}"/>
                </a:ext>
              </a:extLst>
            </p:cNvPr>
            <p:cNvSpPr txBox="1"/>
            <p:nvPr userDrawn="1"/>
          </p:nvSpPr>
          <p:spPr>
            <a:xfrm>
              <a:off x="7261439" y="1668209"/>
              <a:ext cx="814647" cy="54399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algn="l"/>
              <a:r>
                <a:rPr lang="en-US" altLang="ja-JP" sz="2935" spc="0" baseline="0" dirty="0">
                  <a:ln/>
                  <a:solidFill>
                    <a:srgbClr val="FFFFFF"/>
                  </a:solidFill>
                  <a:latin typeface="Arial"/>
                  <a:cs typeface="Arial"/>
                  <a:sym typeface="Arial"/>
                  <a:rtl val="0"/>
                </a:rPr>
                <a:t>702</a:t>
              </a:r>
              <a:endParaRPr lang="ja-JP" altLang="en-US" sz="2935" spc="0" baseline="0" dirty="0">
                <a:ln/>
                <a:solidFill>
                  <a:srgbClr val="FFFFFF"/>
                </a:solidFill>
                <a:latin typeface="Arial"/>
                <a:cs typeface="Arial"/>
                <a:sym typeface="Arial"/>
                <a:rtl val="0"/>
              </a:endParaRPr>
            </a:p>
          </p:txBody>
        </p:sp>
      </p:grp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6E4EFC8-DB55-8FAF-19A3-667859A6BFE2}"/>
              </a:ext>
            </a:extLst>
          </p:cNvPr>
          <p:cNvGrpSpPr/>
          <p:nvPr userDrawn="1"/>
        </p:nvGrpSpPr>
        <p:grpSpPr>
          <a:xfrm>
            <a:off x="2505951" y="427708"/>
            <a:ext cx="4651446" cy="1917178"/>
            <a:chOff x="2773627" y="292798"/>
            <a:chExt cx="4651446" cy="1917178"/>
          </a:xfrm>
        </p:grpSpPr>
        <p:sp>
          <p:nvSpPr>
            <p:cNvPr id="9" name="Rectangle 12">
              <a:extLst>
                <a:ext uri="{FF2B5EF4-FFF2-40B4-BE49-F238E27FC236}">
                  <a16:creationId xmlns:a16="http://schemas.microsoft.com/office/drawing/2014/main" id="{BC2A3D9B-3EC4-7DE9-62E1-6BE54818B11A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866023" y="2025310"/>
              <a:ext cx="419826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※ 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有料備品については、ホームページにてご確認ください。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3" name="Rectangle 12">
              <a:extLst>
                <a:ext uri="{FF2B5EF4-FFF2-40B4-BE49-F238E27FC236}">
                  <a16:creationId xmlns:a16="http://schemas.microsoft.com/office/drawing/2014/main" id="{4FD3586E-7B2F-12D5-663A-3884A090CDAF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566538" y="43998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プロジェクター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4" name="Rectangle 12">
              <a:extLst>
                <a:ext uri="{FF2B5EF4-FFF2-40B4-BE49-F238E27FC236}">
                  <a16:creationId xmlns:a16="http://schemas.microsoft.com/office/drawing/2014/main" id="{F5B42B0E-B221-590C-5E6C-A86D06F8CD0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656536" y="865954"/>
              <a:ext cx="769441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スクリーン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5" name="Rectangle 12">
              <a:extLst>
                <a:ext uri="{FF2B5EF4-FFF2-40B4-BE49-F238E27FC236}">
                  <a16:creationId xmlns:a16="http://schemas.microsoft.com/office/drawing/2014/main" id="{0C011525-B3BE-F44A-2F5F-5A4EE6252B5B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5482367" y="1392990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ホワイトボード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6" name="Rectangle 12">
              <a:extLst>
                <a:ext uri="{FF2B5EF4-FFF2-40B4-BE49-F238E27FC236}">
                  <a16:creationId xmlns:a16="http://schemas.microsoft.com/office/drawing/2014/main" id="{3620F90B-22C0-647D-A49A-7C2979D497BE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2931" y="1370997"/>
              <a:ext cx="307777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演台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7" name="Rectangle 12">
              <a:extLst>
                <a:ext uri="{FF2B5EF4-FFF2-40B4-BE49-F238E27FC236}">
                  <a16:creationId xmlns:a16="http://schemas.microsoft.com/office/drawing/2014/main" id="{983D1D7E-061C-591E-8DF1-6933F031AB7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44" y="846331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2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8" name="Rectangle 12">
              <a:extLst>
                <a:ext uri="{FF2B5EF4-FFF2-40B4-BE49-F238E27FC236}">
                  <a16:creationId xmlns:a16="http://schemas.microsoft.com/office/drawing/2014/main" id="{D86725EB-F393-1FDF-3405-440D6115C226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054955" y="444658"/>
              <a:ext cx="1077218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机（椅子なし）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29" name="Rectangle 12">
              <a:extLst>
                <a:ext uri="{FF2B5EF4-FFF2-40B4-BE49-F238E27FC236}">
                  <a16:creationId xmlns:a16="http://schemas.microsoft.com/office/drawing/2014/main" id="{293C105C-16E4-E814-49F3-4CC942127F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4450617" y="922998"/>
              <a:ext cx="412084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椅子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0" name="Rectangle 12">
              <a:extLst>
                <a:ext uri="{FF2B5EF4-FFF2-40B4-BE49-F238E27FC236}">
                  <a16:creationId xmlns:a16="http://schemas.microsoft.com/office/drawing/2014/main" id="{50081AF5-1F09-5736-A24D-535D167647D8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9740" y="1381835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3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31" name="Rectangle 12">
              <a:extLst>
                <a:ext uri="{FF2B5EF4-FFF2-40B4-BE49-F238E27FC236}">
                  <a16:creationId xmlns:a16="http://schemas.microsoft.com/office/drawing/2014/main" id="{F98879D8-CBC2-73C5-3011-C6E9D83CAF29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2773627" y="292798"/>
              <a:ext cx="1011495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机（</a:t>
              </a:r>
              <a:r>
                <a:rPr kumimoji="0" lang="en-US" altLang="ja-JP" sz="1200" b="1" dirty="0">
                  <a:solidFill>
                    <a:srgbClr val="000000"/>
                  </a:solidFill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1</a:t>
              </a: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名掛け）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32" name="グラフィックス 31">
              <a:extLst>
                <a:ext uri="{FF2B5EF4-FFF2-40B4-BE49-F238E27FC236}">
                  <a16:creationId xmlns:a16="http://schemas.microsoft.com/office/drawing/2014/main" id="{F67F108E-A34D-3D7F-E54B-A9FDAA7FCB73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96DAC541-7B7A-43D3-8B79-37D633B846F1}">
                  <asvg:svgBlip xmlns:asvg="http://schemas.microsoft.com/office/drawing/2016/SVG/main" r:embed="rId5"/>
                </a:ext>
              </a:extLst>
            </a:blip>
            <a:stretch>
              <a:fillRect/>
            </a:stretch>
          </p:blipFill>
          <p:spPr>
            <a:xfrm>
              <a:off x="6927429" y="715870"/>
              <a:ext cx="248308" cy="210107"/>
            </a:xfrm>
            <a:prstGeom prst="rect">
              <a:avLst/>
            </a:prstGeom>
          </p:spPr>
        </p:pic>
        <p:sp>
          <p:nvSpPr>
            <p:cNvPr id="33" name="Rectangle 12">
              <a:extLst>
                <a:ext uri="{FF2B5EF4-FFF2-40B4-BE49-F238E27FC236}">
                  <a16:creationId xmlns:a16="http://schemas.microsoft.com/office/drawing/2014/main" id="{639B519E-B4DC-3835-41E3-C036EFB77E3C}"/>
                </a:ext>
              </a:extLst>
            </p:cNvPr>
            <p:cNvSpPr>
              <a:spLocks noChangeArrowheads="1"/>
            </p:cNvSpPr>
            <p:nvPr userDrawn="1"/>
          </p:nvSpPr>
          <p:spPr bwMode="auto">
            <a:xfrm>
              <a:off x="6809520" y="471648"/>
              <a:ext cx="615553" cy="184666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none" lIns="0" tIns="0" rIns="0" bIns="0" numCol="1" anchor="t" anchorCtr="0" compatLnSpc="1">
              <a:prstTxWarp prst="textNoShape">
                <a:avLst/>
              </a:prstTxWarp>
              <a:spAutoFit/>
            </a:bodyPr>
            <a:lstStyle>
              <a:defPPr>
                <a:defRPr lang="ja-JP"/>
              </a:defPPr>
              <a:lvl1pPr marL="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ja-JP" altLang="en-US" sz="12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游ゴシック" panose="020B0400000000000000" pitchFamily="50" charset="-128"/>
                  <a:ea typeface="游ゴシック" panose="020B0400000000000000" pitchFamily="50" charset="-128"/>
                </a:rPr>
                <a:t>ミキサー</a:t>
              </a:r>
              <a:endParaRPr kumimoji="0" lang="ja-JP" altLang="ja-JP" sz="1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</p:grpSp>
      <p:pic>
        <p:nvPicPr>
          <p:cNvPr id="19" name="図 18" descr="テキスト&#10;&#10;AI 生成コンテンツは誤りを含む可能性があります。">
            <a:extLst>
              <a:ext uri="{FF2B5EF4-FFF2-40B4-BE49-F238E27FC236}">
                <a16:creationId xmlns:a16="http://schemas.microsoft.com/office/drawing/2014/main" id="{C865DAAD-BB5D-5F69-49C4-43FB33A5892A}"/>
              </a:ext>
            </a:extLst>
          </p:cNvPr>
          <p:cNvPicPr>
            <a:picLocks noChangeAspect="1"/>
          </p:cNvPicPr>
          <p:nvPr userDrawn="1"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8588" y="477472"/>
            <a:ext cx="4482454" cy="1274850"/>
          </a:xfrm>
          <a:prstGeom prst="rect">
            <a:avLst/>
          </a:prstGeom>
        </p:spPr>
      </p:pic>
      <p:pic>
        <p:nvPicPr>
          <p:cNvPr id="2" name="グラフィックス 1">
            <a:extLst>
              <a:ext uri="{FF2B5EF4-FFF2-40B4-BE49-F238E27FC236}">
                <a16:creationId xmlns:a16="http://schemas.microsoft.com/office/drawing/2014/main" id="{2C5F39AE-82E3-289D-F033-8B91012F48A4}"/>
              </a:ext>
            </a:extLst>
          </p:cNvPr>
          <p:cNvPicPr>
            <a:picLocks noChangeAspect="1"/>
          </p:cNvPicPr>
          <p:nvPr userDrawn="1"/>
        </p:nvPicPr>
        <p:blipFill>
          <a:blip r:embed="rId7">
            <a:extLst>
              <a:ext uri="{96DAC541-7B7A-43D3-8B79-37D633B846F1}">
                <asvg:svgBlip xmlns:asvg="http://schemas.microsoft.com/office/drawing/2016/SVG/main" r:embed="rId8"/>
              </a:ext>
            </a:extLst>
          </a:blip>
          <a:stretch>
            <a:fillRect/>
          </a:stretch>
        </p:blipFill>
        <p:spPr>
          <a:xfrm>
            <a:off x="1852761" y="130224"/>
            <a:ext cx="5938571" cy="19942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8577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png"/><Relationship Id="rId3" Type="http://schemas.openxmlformats.org/officeDocument/2006/relationships/image" Target="../media/image7.png"/><Relationship Id="rId7" Type="http://schemas.openxmlformats.org/officeDocument/2006/relationships/image" Target="../media/image1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0.png"/><Relationship Id="rId11" Type="http://schemas.openxmlformats.org/officeDocument/2006/relationships/image" Target="../media/image15.png"/><Relationship Id="rId5" Type="http://schemas.openxmlformats.org/officeDocument/2006/relationships/image" Target="../media/image9.png"/><Relationship Id="rId10" Type="http://schemas.openxmlformats.org/officeDocument/2006/relationships/image" Target="../media/image14.png"/><Relationship Id="rId4" Type="http://schemas.openxmlformats.org/officeDocument/2006/relationships/image" Target="../media/image8.png"/><Relationship Id="rId9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図 347">
            <a:extLst>
              <a:ext uri="{FF2B5EF4-FFF2-40B4-BE49-F238E27FC236}">
                <a16:creationId xmlns:a16="http://schemas.microsoft.com/office/drawing/2014/main" id="{5EC1EFC1-BEA0-9440-C2E0-F1031824D96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58489" y="8450756"/>
            <a:ext cx="727767" cy="213603"/>
          </a:xfrm>
          <a:prstGeom prst="rect">
            <a:avLst/>
          </a:prstGeom>
        </p:spPr>
      </p:pic>
      <p:pic>
        <p:nvPicPr>
          <p:cNvPr id="57" name="図 56">
            <a:extLst>
              <a:ext uri="{FF2B5EF4-FFF2-40B4-BE49-F238E27FC236}">
                <a16:creationId xmlns:a16="http://schemas.microsoft.com/office/drawing/2014/main" id="{D4B13034-C2E3-6F3F-239C-3B38C7A1E494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5602113" y="773235"/>
            <a:ext cx="172794" cy="139056"/>
          </a:xfrm>
          <a:prstGeom prst="rect">
            <a:avLst/>
          </a:prstGeom>
        </p:spPr>
      </p:pic>
      <p:pic>
        <p:nvPicPr>
          <p:cNvPr id="58" name="図 57">
            <a:extLst>
              <a:ext uri="{FF2B5EF4-FFF2-40B4-BE49-F238E27FC236}">
                <a16:creationId xmlns:a16="http://schemas.microsoft.com/office/drawing/2014/main" id="{9C94361B-049C-5CFF-0B97-55792404FD7E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193317" y="1753157"/>
            <a:ext cx="306086" cy="238385"/>
          </a:xfrm>
          <a:prstGeom prst="rect">
            <a:avLst/>
          </a:prstGeom>
        </p:spPr>
      </p:pic>
      <p:pic>
        <p:nvPicPr>
          <p:cNvPr id="60" name="図 59">
            <a:extLst>
              <a:ext uri="{FF2B5EF4-FFF2-40B4-BE49-F238E27FC236}">
                <a16:creationId xmlns:a16="http://schemas.microsoft.com/office/drawing/2014/main" id="{FCFA34BC-438D-CDC7-83F5-B6A738C2B951}"/>
              </a:ext>
            </a:extLst>
          </p:cNvPr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5" y="1739589"/>
            <a:ext cx="710399" cy="294525"/>
          </a:xfrm>
          <a:prstGeom prst="rect">
            <a:avLst/>
          </a:prstGeom>
        </p:spPr>
      </p:pic>
      <p:pic>
        <p:nvPicPr>
          <p:cNvPr id="61" name="図 60">
            <a:extLst>
              <a:ext uri="{FF2B5EF4-FFF2-40B4-BE49-F238E27FC236}">
                <a16:creationId xmlns:a16="http://schemas.microsoft.com/office/drawing/2014/main" id="{2DD120F9-75B6-8F49-9F86-85F3D56E4ECA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72504" y="1213377"/>
            <a:ext cx="908799" cy="241405"/>
          </a:xfrm>
          <a:prstGeom prst="rect">
            <a:avLst/>
          </a:prstGeom>
        </p:spPr>
      </p:pic>
      <p:pic>
        <p:nvPicPr>
          <p:cNvPr id="640" name="図 639">
            <a:extLst>
              <a:ext uri="{FF2B5EF4-FFF2-40B4-BE49-F238E27FC236}">
                <a16:creationId xmlns:a16="http://schemas.microsoft.com/office/drawing/2014/main" id="{1C3BBCE5-D9A3-6CA8-E69C-F00B1FEB92AF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4" y="1182897"/>
            <a:ext cx="710401" cy="294525"/>
          </a:xfrm>
          <a:prstGeom prst="rect">
            <a:avLst/>
          </a:prstGeom>
        </p:spPr>
      </p:pic>
      <p:pic>
        <p:nvPicPr>
          <p:cNvPr id="641" name="図 640">
            <a:extLst>
              <a:ext uri="{FF2B5EF4-FFF2-40B4-BE49-F238E27FC236}">
                <a16:creationId xmlns:a16="http://schemas.microsoft.com/office/drawing/2014/main" id="{C80E996A-0B53-0847-DDFB-1D055FE2BAF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70055" y="1775171"/>
            <a:ext cx="735091" cy="215753"/>
          </a:xfrm>
          <a:prstGeom prst="rect">
            <a:avLst/>
          </a:prstGeom>
        </p:spPr>
      </p:pic>
      <p:pic>
        <p:nvPicPr>
          <p:cNvPr id="642" name="図 641">
            <a:extLst>
              <a:ext uri="{FF2B5EF4-FFF2-40B4-BE49-F238E27FC236}">
                <a16:creationId xmlns:a16="http://schemas.microsoft.com/office/drawing/2014/main" id="{39ADCBAF-7263-7AD4-6176-CA80A6822A20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3933123" y="824960"/>
            <a:ext cx="719559" cy="186713"/>
          </a:xfrm>
          <a:prstGeom prst="rect">
            <a:avLst/>
          </a:prstGeom>
        </p:spPr>
      </p:pic>
      <p:pic>
        <p:nvPicPr>
          <p:cNvPr id="643" name="図 642">
            <a:extLst>
              <a:ext uri="{FF2B5EF4-FFF2-40B4-BE49-F238E27FC236}">
                <a16:creationId xmlns:a16="http://schemas.microsoft.com/office/drawing/2014/main" id="{FA831256-7177-0BE3-FCB7-47C4B8D921CB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4246948" y="1285000"/>
            <a:ext cx="190147" cy="181817"/>
          </a:xfrm>
          <a:prstGeom prst="rect">
            <a:avLst/>
          </a:prstGeom>
        </p:spPr>
      </p:pic>
      <p:pic>
        <p:nvPicPr>
          <p:cNvPr id="644" name="図 643">
            <a:extLst>
              <a:ext uri="{FF2B5EF4-FFF2-40B4-BE49-F238E27FC236}">
                <a16:creationId xmlns:a16="http://schemas.microsoft.com/office/drawing/2014/main" id="{CFC11F02-BD87-7452-FDB6-D638143ABFE7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2607634" y="651537"/>
            <a:ext cx="706907" cy="298212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D21C5BC7-AB17-0680-38F8-8314D80051A7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63632" y="3600943"/>
            <a:ext cx="727766" cy="157071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694F1698-1AF7-278B-3069-8996B4E3FCA3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18222" y="3570831"/>
            <a:ext cx="908798" cy="241404"/>
          </a:xfrm>
          <a:prstGeom prst="rect">
            <a:avLst/>
          </a:prstGeom>
        </p:spPr>
      </p:pic>
      <p:grpSp>
        <p:nvGrpSpPr>
          <p:cNvPr id="28" name="グループ化 27">
            <a:extLst>
              <a:ext uri="{FF2B5EF4-FFF2-40B4-BE49-F238E27FC236}">
                <a16:creationId xmlns:a16="http://schemas.microsoft.com/office/drawing/2014/main" id="{FAD6143D-7B72-A651-3087-FE40331E0D8F}"/>
              </a:ext>
            </a:extLst>
          </p:cNvPr>
          <p:cNvGrpSpPr/>
          <p:nvPr/>
        </p:nvGrpSpPr>
        <p:grpSpPr>
          <a:xfrm>
            <a:off x="3118310" y="4125663"/>
            <a:ext cx="6061908" cy="2173244"/>
            <a:chOff x="3153639" y="4450724"/>
            <a:chExt cx="5500821" cy="1972090"/>
          </a:xfrm>
        </p:grpSpPr>
        <p:pic>
          <p:nvPicPr>
            <p:cNvPr id="690" name="図 689">
              <a:extLst>
                <a:ext uri="{FF2B5EF4-FFF2-40B4-BE49-F238E27FC236}">
                  <a16:creationId xmlns:a16="http://schemas.microsoft.com/office/drawing/2014/main" id="{10D1436F-DD72-CD5B-33B9-E742A0DE465C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7552" y="5808077"/>
              <a:ext cx="637314" cy="260310"/>
            </a:xfrm>
            <a:prstGeom prst="rect">
              <a:avLst/>
            </a:prstGeom>
          </p:spPr>
        </p:pic>
        <p:pic>
          <p:nvPicPr>
            <p:cNvPr id="691" name="図 690">
              <a:extLst>
                <a:ext uri="{FF2B5EF4-FFF2-40B4-BE49-F238E27FC236}">
                  <a16:creationId xmlns:a16="http://schemas.microsoft.com/office/drawing/2014/main" id="{C7600062-492F-6921-1883-DCEDF82C6A0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7552" y="5462558"/>
              <a:ext cx="637314" cy="260310"/>
            </a:xfrm>
            <a:prstGeom prst="rect">
              <a:avLst/>
            </a:prstGeom>
          </p:spPr>
        </p:pic>
        <p:pic>
          <p:nvPicPr>
            <p:cNvPr id="692" name="図 691">
              <a:extLst>
                <a:ext uri="{FF2B5EF4-FFF2-40B4-BE49-F238E27FC236}">
                  <a16:creationId xmlns:a16="http://schemas.microsoft.com/office/drawing/2014/main" id="{50CDFB2C-E030-7AA3-3444-A9D57C8F716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7552" y="5131212"/>
              <a:ext cx="637314" cy="260310"/>
            </a:xfrm>
            <a:prstGeom prst="rect">
              <a:avLst/>
            </a:prstGeom>
          </p:spPr>
        </p:pic>
        <p:pic>
          <p:nvPicPr>
            <p:cNvPr id="693" name="図 692">
              <a:extLst>
                <a:ext uri="{FF2B5EF4-FFF2-40B4-BE49-F238E27FC236}">
                  <a16:creationId xmlns:a16="http://schemas.microsoft.com/office/drawing/2014/main" id="{924FB48F-8B90-41A2-1EAE-AD902533EB5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7552" y="4793059"/>
              <a:ext cx="637314" cy="260310"/>
            </a:xfrm>
            <a:prstGeom prst="rect">
              <a:avLst/>
            </a:prstGeom>
          </p:spPr>
        </p:pic>
        <p:pic>
          <p:nvPicPr>
            <p:cNvPr id="694" name="図 693">
              <a:extLst>
                <a:ext uri="{FF2B5EF4-FFF2-40B4-BE49-F238E27FC236}">
                  <a16:creationId xmlns:a16="http://schemas.microsoft.com/office/drawing/2014/main" id="{97BB57D7-07A7-1778-50FE-D0EB2112E11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7552" y="4457033"/>
              <a:ext cx="637314" cy="260310"/>
            </a:xfrm>
            <a:prstGeom prst="rect">
              <a:avLst/>
            </a:prstGeom>
          </p:spPr>
        </p:pic>
        <p:pic>
          <p:nvPicPr>
            <p:cNvPr id="695" name="図 694">
              <a:extLst>
                <a:ext uri="{FF2B5EF4-FFF2-40B4-BE49-F238E27FC236}">
                  <a16:creationId xmlns:a16="http://schemas.microsoft.com/office/drawing/2014/main" id="{F8AD2D6E-A25D-8E71-C08C-DE41161EB7D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8910" y="5813157"/>
              <a:ext cx="637314" cy="260310"/>
            </a:xfrm>
            <a:prstGeom prst="rect">
              <a:avLst/>
            </a:prstGeom>
          </p:spPr>
        </p:pic>
        <p:pic>
          <p:nvPicPr>
            <p:cNvPr id="696" name="図 695">
              <a:extLst>
                <a:ext uri="{FF2B5EF4-FFF2-40B4-BE49-F238E27FC236}">
                  <a16:creationId xmlns:a16="http://schemas.microsoft.com/office/drawing/2014/main" id="{934A2242-B663-4110-26FA-7255A1FB08F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8910" y="5462558"/>
              <a:ext cx="637314" cy="260310"/>
            </a:xfrm>
            <a:prstGeom prst="rect">
              <a:avLst/>
            </a:prstGeom>
          </p:spPr>
        </p:pic>
        <p:pic>
          <p:nvPicPr>
            <p:cNvPr id="697" name="図 696">
              <a:extLst>
                <a:ext uri="{FF2B5EF4-FFF2-40B4-BE49-F238E27FC236}">
                  <a16:creationId xmlns:a16="http://schemas.microsoft.com/office/drawing/2014/main" id="{4910AAB8-801C-229A-10F1-0B6D4AD976B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8910" y="5131212"/>
              <a:ext cx="637314" cy="260310"/>
            </a:xfrm>
            <a:prstGeom prst="rect">
              <a:avLst/>
            </a:prstGeom>
          </p:spPr>
        </p:pic>
        <p:pic>
          <p:nvPicPr>
            <p:cNvPr id="698" name="図 697">
              <a:extLst>
                <a:ext uri="{FF2B5EF4-FFF2-40B4-BE49-F238E27FC236}">
                  <a16:creationId xmlns:a16="http://schemas.microsoft.com/office/drawing/2014/main" id="{F5194DA3-5DB8-5D59-8E50-DF976202501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8910" y="4793059"/>
              <a:ext cx="637314" cy="260310"/>
            </a:xfrm>
            <a:prstGeom prst="rect">
              <a:avLst/>
            </a:prstGeom>
          </p:spPr>
        </p:pic>
        <p:pic>
          <p:nvPicPr>
            <p:cNvPr id="699" name="図 698">
              <a:extLst>
                <a:ext uri="{FF2B5EF4-FFF2-40B4-BE49-F238E27FC236}">
                  <a16:creationId xmlns:a16="http://schemas.microsoft.com/office/drawing/2014/main" id="{C751240B-FCF6-3B34-8F3E-896224D618E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8910" y="4457033"/>
              <a:ext cx="637314" cy="260310"/>
            </a:xfrm>
            <a:prstGeom prst="rect">
              <a:avLst/>
            </a:prstGeom>
          </p:spPr>
        </p:pic>
        <p:pic>
          <p:nvPicPr>
            <p:cNvPr id="715" name="図 714">
              <a:extLst>
                <a:ext uri="{FF2B5EF4-FFF2-40B4-BE49-F238E27FC236}">
                  <a16:creationId xmlns:a16="http://schemas.microsoft.com/office/drawing/2014/main" id="{A80BAFFE-3346-1DF4-2FDA-9C934F34A1A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15110" y="5817237"/>
              <a:ext cx="637314" cy="260310"/>
            </a:xfrm>
            <a:prstGeom prst="rect">
              <a:avLst/>
            </a:prstGeom>
          </p:spPr>
        </p:pic>
        <p:pic>
          <p:nvPicPr>
            <p:cNvPr id="716" name="図 715">
              <a:extLst>
                <a:ext uri="{FF2B5EF4-FFF2-40B4-BE49-F238E27FC236}">
                  <a16:creationId xmlns:a16="http://schemas.microsoft.com/office/drawing/2014/main" id="{BAE4F3F5-07A3-DC3E-8373-A646599430F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0190" y="5461558"/>
              <a:ext cx="637314" cy="260310"/>
            </a:xfrm>
            <a:prstGeom prst="rect">
              <a:avLst/>
            </a:prstGeom>
          </p:spPr>
        </p:pic>
        <p:pic>
          <p:nvPicPr>
            <p:cNvPr id="717" name="図 716">
              <a:extLst>
                <a:ext uri="{FF2B5EF4-FFF2-40B4-BE49-F238E27FC236}">
                  <a16:creationId xmlns:a16="http://schemas.microsoft.com/office/drawing/2014/main" id="{17F7D3A6-069A-5185-DD41-BA9BDC19F573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15110" y="5130212"/>
              <a:ext cx="637314" cy="260310"/>
            </a:xfrm>
            <a:prstGeom prst="rect">
              <a:avLst/>
            </a:prstGeom>
          </p:spPr>
        </p:pic>
        <p:pic>
          <p:nvPicPr>
            <p:cNvPr id="718" name="図 717">
              <a:extLst>
                <a:ext uri="{FF2B5EF4-FFF2-40B4-BE49-F238E27FC236}">
                  <a16:creationId xmlns:a16="http://schemas.microsoft.com/office/drawing/2014/main" id="{61BA261A-8F87-E8B4-C586-05700FAD71D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0190" y="4792059"/>
              <a:ext cx="637314" cy="260310"/>
            </a:xfrm>
            <a:prstGeom prst="rect">
              <a:avLst/>
            </a:prstGeom>
          </p:spPr>
        </p:pic>
        <p:pic>
          <p:nvPicPr>
            <p:cNvPr id="719" name="図 718">
              <a:extLst>
                <a:ext uri="{FF2B5EF4-FFF2-40B4-BE49-F238E27FC236}">
                  <a16:creationId xmlns:a16="http://schemas.microsoft.com/office/drawing/2014/main" id="{9A76AE19-EBE8-D7C9-E43A-2852D891A11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20190" y="4456033"/>
              <a:ext cx="637314" cy="260310"/>
            </a:xfrm>
            <a:prstGeom prst="rect">
              <a:avLst/>
            </a:prstGeom>
          </p:spPr>
        </p:pic>
        <p:pic>
          <p:nvPicPr>
            <p:cNvPr id="720" name="図 719">
              <a:extLst>
                <a:ext uri="{FF2B5EF4-FFF2-40B4-BE49-F238E27FC236}">
                  <a16:creationId xmlns:a16="http://schemas.microsoft.com/office/drawing/2014/main" id="{33217010-37DA-8336-77C2-FA8A7C90E92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5988" y="5812157"/>
              <a:ext cx="637314" cy="260310"/>
            </a:xfrm>
            <a:prstGeom prst="rect">
              <a:avLst/>
            </a:prstGeom>
          </p:spPr>
        </p:pic>
        <p:pic>
          <p:nvPicPr>
            <p:cNvPr id="721" name="図 720">
              <a:extLst>
                <a:ext uri="{FF2B5EF4-FFF2-40B4-BE49-F238E27FC236}">
                  <a16:creationId xmlns:a16="http://schemas.microsoft.com/office/drawing/2014/main" id="{B027B121-BE0E-BA9F-6825-553FDB761E3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5988" y="5461558"/>
              <a:ext cx="637314" cy="260310"/>
            </a:xfrm>
            <a:prstGeom prst="rect">
              <a:avLst/>
            </a:prstGeom>
          </p:spPr>
        </p:pic>
        <p:pic>
          <p:nvPicPr>
            <p:cNvPr id="722" name="図 721">
              <a:extLst>
                <a:ext uri="{FF2B5EF4-FFF2-40B4-BE49-F238E27FC236}">
                  <a16:creationId xmlns:a16="http://schemas.microsoft.com/office/drawing/2014/main" id="{3BE3C61A-C124-1909-3986-ADFF423DB4C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5988" y="5125132"/>
              <a:ext cx="637314" cy="260310"/>
            </a:xfrm>
            <a:prstGeom prst="rect">
              <a:avLst/>
            </a:prstGeom>
          </p:spPr>
        </p:pic>
        <p:pic>
          <p:nvPicPr>
            <p:cNvPr id="723" name="図 722">
              <a:extLst>
                <a:ext uri="{FF2B5EF4-FFF2-40B4-BE49-F238E27FC236}">
                  <a16:creationId xmlns:a16="http://schemas.microsoft.com/office/drawing/2014/main" id="{ADA51E03-2CF4-6448-4AF0-DF16070C30C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5988" y="4786979"/>
              <a:ext cx="637314" cy="260310"/>
            </a:xfrm>
            <a:prstGeom prst="rect">
              <a:avLst/>
            </a:prstGeom>
          </p:spPr>
        </p:pic>
        <p:pic>
          <p:nvPicPr>
            <p:cNvPr id="724" name="図 723">
              <a:extLst>
                <a:ext uri="{FF2B5EF4-FFF2-40B4-BE49-F238E27FC236}">
                  <a16:creationId xmlns:a16="http://schemas.microsoft.com/office/drawing/2014/main" id="{7076CF9A-31E4-864A-0DE7-31A207F914D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5988" y="4450953"/>
              <a:ext cx="637314" cy="260310"/>
            </a:xfrm>
            <a:prstGeom prst="rect">
              <a:avLst/>
            </a:prstGeom>
          </p:spPr>
        </p:pic>
        <p:pic>
          <p:nvPicPr>
            <p:cNvPr id="704" name="図 703">
              <a:extLst>
                <a:ext uri="{FF2B5EF4-FFF2-40B4-BE49-F238E27FC236}">
                  <a16:creationId xmlns:a16="http://schemas.microsoft.com/office/drawing/2014/main" id="{6198DFB3-E968-4BCE-6F02-2FBE4E28A5F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989" y="5811928"/>
              <a:ext cx="637314" cy="260310"/>
            </a:xfrm>
            <a:prstGeom prst="rect">
              <a:avLst/>
            </a:prstGeom>
          </p:spPr>
        </p:pic>
        <p:pic>
          <p:nvPicPr>
            <p:cNvPr id="705" name="図 704">
              <a:extLst>
                <a:ext uri="{FF2B5EF4-FFF2-40B4-BE49-F238E27FC236}">
                  <a16:creationId xmlns:a16="http://schemas.microsoft.com/office/drawing/2014/main" id="{E13A9A13-BF30-5ED5-9695-41B7BCFCB97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989" y="5456249"/>
              <a:ext cx="637314" cy="260310"/>
            </a:xfrm>
            <a:prstGeom prst="rect">
              <a:avLst/>
            </a:prstGeom>
          </p:spPr>
        </p:pic>
        <p:pic>
          <p:nvPicPr>
            <p:cNvPr id="707" name="図 706">
              <a:extLst>
                <a:ext uri="{FF2B5EF4-FFF2-40B4-BE49-F238E27FC236}">
                  <a16:creationId xmlns:a16="http://schemas.microsoft.com/office/drawing/2014/main" id="{698E0680-0C10-0865-45B0-93C1E3B3F7F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989" y="5124903"/>
              <a:ext cx="637314" cy="260310"/>
            </a:xfrm>
            <a:prstGeom prst="rect">
              <a:avLst/>
            </a:prstGeom>
          </p:spPr>
        </p:pic>
        <p:pic>
          <p:nvPicPr>
            <p:cNvPr id="708" name="図 707">
              <a:extLst>
                <a:ext uri="{FF2B5EF4-FFF2-40B4-BE49-F238E27FC236}">
                  <a16:creationId xmlns:a16="http://schemas.microsoft.com/office/drawing/2014/main" id="{8440C529-97D5-C084-0A3A-E1D9270579D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989" y="4786750"/>
              <a:ext cx="637314" cy="260310"/>
            </a:xfrm>
            <a:prstGeom prst="rect">
              <a:avLst/>
            </a:prstGeom>
          </p:spPr>
        </p:pic>
        <p:pic>
          <p:nvPicPr>
            <p:cNvPr id="709" name="図 708">
              <a:extLst>
                <a:ext uri="{FF2B5EF4-FFF2-40B4-BE49-F238E27FC236}">
                  <a16:creationId xmlns:a16="http://schemas.microsoft.com/office/drawing/2014/main" id="{370D4A86-E5CE-1427-0C7C-2146DE07BB7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4989" y="4450724"/>
              <a:ext cx="637314" cy="260310"/>
            </a:xfrm>
            <a:prstGeom prst="rect">
              <a:avLst/>
            </a:prstGeom>
          </p:spPr>
        </p:pic>
        <p:pic>
          <p:nvPicPr>
            <p:cNvPr id="710" name="図 709">
              <a:extLst>
                <a:ext uri="{FF2B5EF4-FFF2-40B4-BE49-F238E27FC236}">
                  <a16:creationId xmlns:a16="http://schemas.microsoft.com/office/drawing/2014/main" id="{BEA97B42-3C7E-5761-7AFD-04B968A6CD5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0787" y="5811928"/>
              <a:ext cx="637314" cy="260310"/>
            </a:xfrm>
            <a:prstGeom prst="rect">
              <a:avLst/>
            </a:prstGeom>
          </p:spPr>
        </p:pic>
        <p:pic>
          <p:nvPicPr>
            <p:cNvPr id="711" name="図 710">
              <a:extLst>
                <a:ext uri="{FF2B5EF4-FFF2-40B4-BE49-F238E27FC236}">
                  <a16:creationId xmlns:a16="http://schemas.microsoft.com/office/drawing/2014/main" id="{9F5B34D4-2A49-96C6-9676-6CD2A28E88B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0787" y="5456249"/>
              <a:ext cx="637314" cy="260310"/>
            </a:xfrm>
            <a:prstGeom prst="rect">
              <a:avLst/>
            </a:prstGeom>
          </p:spPr>
        </p:pic>
        <p:pic>
          <p:nvPicPr>
            <p:cNvPr id="712" name="図 711">
              <a:extLst>
                <a:ext uri="{FF2B5EF4-FFF2-40B4-BE49-F238E27FC236}">
                  <a16:creationId xmlns:a16="http://schemas.microsoft.com/office/drawing/2014/main" id="{B77CE193-CD23-36D5-C62C-4F7BBF3BABB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0787" y="5124903"/>
              <a:ext cx="637314" cy="260310"/>
            </a:xfrm>
            <a:prstGeom prst="rect">
              <a:avLst/>
            </a:prstGeom>
          </p:spPr>
        </p:pic>
        <p:pic>
          <p:nvPicPr>
            <p:cNvPr id="713" name="図 712">
              <a:extLst>
                <a:ext uri="{FF2B5EF4-FFF2-40B4-BE49-F238E27FC236}">
                  <a16:creationId xmlns:a16="http://schemas.microsoft.com/office/drawing/2014/main" id="{37C007F6-63CD-E4B6-C589-E734BAF6CF6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0787" y="4786750"/>
              <a:ext cx="637314" cy="260310"/>
            </a:xfrm>
            <a:prstGeom prst="rect">
              <a:avLst/>
            </a:prstGeom>
          </p:spPr>
        </p:pic>
        <p:pic>
          <p:nvPicPr>
            <p:cNvPr id="714" name="図 713">
              <a:extLst>
                <a:ext uri="{FF2B5EF4-FFF2-40B4-BE49-F238E27FC236}">
                  <a16:creationId xmlns:a16="http://schemas.microsoft.com/office/drawing/2014/main" id="{E3C2C525-224E-1AE5-2B31-48E1D20F65F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80787" y="4450724"/>
              <a:ext cx="637314" cy="260310"/>
            </a:xfrm>
            <a:prstGeom prst="rect">
              <a:avLst/>
            </a:prstGeom>
          </p:spPr>
        </p:pic>
        <p:pic>
          <p:nvPicPr>
            <p:cNvPr id="726" name="図 725">
              <a:extLst>
                <a:ext uri="{FF2B5EF4-FFF2-40B4-BE49-F238E27FC236}">
                  <a16:creationId xmlns:a16="http://schemas.microsoft.com/office/drawing/2014/main" id="{05809A1B-AE44-386B-0CF9-BF418D66E32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146" y="5810813"/>
              <a:ext cx="637314" cy="260310"/>
            </a:xfrm>
            <a:prstGeom prst="rect">
              <a:avLst/>
            </a:prstGeom>
          </p:spPr>
        </p:pic>
        <p:pic>
          <p:nvPicPr>
            <p:cNvPr id="727" name="図 726">
              <a:extLst>
                <a:ext uri="{FF2B5EF4-FFF2-40B4-BE49-F238E27FC236}">
                  <a16:creationId xmlns:a16="http://schemas.microsoft.com/office/drawing/2014/main" id="{A875C4AD-0178-4B68-93B4-EF66711C246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146" y="5475454"/>
              <a:ext cx="637314" cy="260310"/>
            </a:xfrm>
            <a:prstGeom prst="rect">
              <a:avLst/>
            </a:prstGeom>
          </p:spPr>
        </p:pic>
        <p:pic>
          <p:nvPicPr>
            <p:cNvPr id="728" name="図 727">
              <a:extLst>
                <a:ext uri="{FF2B5EF4-FFF2-40B4-BE49-F238E27FC236}">
                  <a16:creationId xmlns:a16="http://schemas.microsoft.com/office/drawing/2014/main" id="{E0011F4A-3B95-5343-2918-7B7C7E7C4AA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146" y="5128868"/>
              <a:ext cx="637314" cy="260310"/>
            </a:xfrm>
            <a:prstGeom prst="rect">
              <a:avLst/>
            </a:prstGeom>
          </p:spPr>
        </p:pic>
        <p:pic>
          <p:nvPicPr>
            <p:cNvPr id="729" name="図 728">
              <a:extLst>
                <a:ext uri="{FF2B5EF4-FFF2-40B4-BE49-F238E27FC236}">
                  <a16:creationId xmlns:a16="http://schemas.microsoft.com/office/drawing/2014/main" id="{68238CD9-A1EC-A3EA-B734-3EF6D021B754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146" y="4790715"/>
              <a:ext cx="637314" cy="260310"/>
            </a:xfrm>
            <a:prstGeom prst="rect">
              <a:avLst/>
            </a:prstGeom>
          </p:spPr>
        </p:pic>
        <p:pic>
          <p:nvPicPr>
            <p:cNvPr id="730" name="図 729">
              <a:extLst>
                <a:ext uri="{FF2B5EF4-FFF2-40B4-BE49-F238E27FC236}">
                  <a16:creationId xmlns:a16="http://schemas.microsoft.com/office/drawing/2014/main" id="{123A3202-1C0D-6831-0CBE-823A6639968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7146" y="4454689"/>
              <a:ext cx="637314" cy="260310"/>
            </a:xfrm>
            <a:prstGeom prst="rect">
              <a:avLst/>
            </a:prstGeom>
          </p:spPr>
        </p:pic>
        <p:pic>
          <p:nvPicPr>
            <p:cNvPr id="10" name="図 9">
              <a:extLst>
                <a:ext uri="{FF2B5EF4-FFF2-40B4-BE49-F238E27FC236}">
                  <a16:creationId xmlns:a16="http://schemas.microsoft.com/office/drawing/2014/main" id="{7FB67267-E96D-6747-1ED4-B2FC8D7C0C87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153639" y="6153344"/>
              <a:ext cx="637314" cy="260310"/>
            </a:xfrm>
            <a:prstGeom prst="rect">
              <a:avLst/>
            </a:prstGeom>
          </p:spPr>
        </p:pic>
        <p:pic>
          <p:nvPicPr>
            <p:cNvPr id="11" name="図 10">
              <a:extLst>
                <a:ext uri="{FF2B5EF4-FFF2-40B4-BE49-F238E27FC236}">
                  <a16:creationId xmlns:a16="http://schemas.microsoft.com/office/drawing/2014/main" id="{EDF8F6F0-1019-B8B6-C2B7-F0DABB8D244F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984997" y="6158424"/>
              <a:ext cx="637314" cy="260310"/>
            </a:xfrm>
            <a:prstGeom prst="rect">
              <a:avLst/>
            </a:prstGeom>
          </p:spPr>
        </p:pic>
        <p:pic>
          <p:nvPicPr>
            <p:cNvPr id="12" name="図 11">
              <a:extLst>
                <a:ext uri="{FF2B5EF4-FFF2-40B4-BE49-F238E27FC236}">
                  <a16:creationId xmlns:a16="http://schemas.microsoft.com/office/drawing/2014/main" id="{7857E0AB-1EB6-A262-3ED7-707E84B520A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6411197" y="6162504"/>
              <a:ext cx="637314" cy="260310"/>
            </a:xfrm>
            <a:prstGeom prst="rect">
              <a:avLst/>
            </a:prstGeom>
          </p:spPr>
        </p:pic>
        <p:pic>
          <p:nvPicPr>
            <p:cNvPr id="13" name="図 12">
              <a:extLst>
                <a:ext uri="{FF2B5EF4-FFF2-40B4-BE49-F238E27FC236}">
                  <a16:creationId xmlns:a16="http://schemas.microsoft.com/office/drawing/2014/main" id="{F0B7DF03-7674-3C25-0E63-390F5434F12E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212075" y="6157424"/>
              <a:ext cx="637314" cy="260310"/>
            </a:xfrm>
            <a:prstGeom prst="rect">
              <a:avLst/>
            </a:prstGeom>
          </p:spPr>
        </p:pic>
        <p:pic>
          <p:nvPicPr>
            <p:cNvPr id="14" name="図 13">
              <a:extLst>
                <a:ext uri="{FF2B5EF4-FFF2-40B4-BE49-F238E27FC236}">
                  <a16:creationId xmlns:a16="http://schemas.microsoft.com/office/drawing/2014/main" id="{CE64DB49-B8A7-D189-A3F3-4984DD41007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781076" y="6157195"/>
              <a:ext cx="637314" cy="260310"/>
            </a:xfrm>
            <a:prstGeom prst="rect">
              <a:avLst/>
            </a:prstGeom>
          </p:spPr>
        </p:pic>
        <p:pic>
          <p:nvPicPr>
            <p:cNvPr id="15" name="図 14">
              <a:extLst>
                <a:ext uri="{FF2B5EF4-FFF2-40B4-BE49-F238E27FC236}">
                  <a16:creationId xmlns:a16="http://schemas.microsoft.com/office/drawing/2014/main" id="{FE75B4CF-4AE3-ED34-5FA6-23ADF61D0A3D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576874" y="6157195"/>
              <a:ext cx="637314" cy="260310"/>
            </a:xfrm>
            <a:prstGeom prst="rect">
              <a:avLst/>
            </a:prstGeom>
          </p:spPr>
        </p:pic>
        <p:pic>
          <p:nvPicPr>
            <p:cNvPr id="16" name="図 15">
              <a:extLst>
                <a:ext uri="{FF2B5EF4-FFF2-40B4-BE49-F238E27FC236}">
                  <a16:creationId xmlns:a16="http://schemas.microsoft.com/office/drawing/2014/main" id="{51095ABF-94C2-A67C-4D54-449ABA8E4BC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013233" y="6156080"/>
              <a:ext cx="637314" cy="260310"/>
            </a:xfrm>
            <a:prstGeom prst="rect">
              <a:avLst/>
            </a:prstGeom>
          </p:spPr>
        </p:pic>
      </p:grpSp>
      <p:grpSp>
        <p:nvGrpSpPr>
          <p:cNvPr id="27" name="グループ化 26">
            <a:extLst>
              <a:ext uri="{FF2B5EF4-FFF2-40B4-BE49-F238E27FC236}">
                <a16:creationId xmlns:a16="http://schemas.microsoft.com/office/drawing/2014/main" id="{6D3C7851-544C-A8A9-A279-B4F8E30900EA}"/>
              </a:ext>
            </a:extLst>
          </p:cNvPr>
          <p:cNvGrpSpPr/>
          <p:nvPr/>
        </p:nvGrpSpPr>
        <p:grpSpPr>
          <a:xfrm rot="10800000">
            <a:off x="10693285" y="6325361"/>
            <a:ext cx="1589509" cy="1797093"/>
            <a:chOff x="10273242" y="3687200"/>
            <a:chExt cx="1442385" cy="1630755"/>
          </a:xfrm>
        </p:grpSpPr>
        <p:pic>
          <p:nvPicPr>
            <p:cNvPr id="17" name="図 16">
              <a:extLst>
                <a:ext uri="{FF2B5EF4-FFF2-40B4-BE49-F238E27FC236}">
                  <a16:creationId xmlns:a16="http://schemas.microsoft.com/office/drawing/2014/main" id="{68207D05-D087-C1C9-8D78-D0B358DC0959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4712378"/>
              <a:ext cx="637314" cy="260310"/>
            </a:xfrm>
            <a:prstGeom prst="rect">
              <a:avLst/>
            </a:prstGeom>
          </p:spPr>
        </p:pic>
        <p:pic>
          <p:nvPicPr>
            <p:cNvPr id="18" name="図 17">
              <a:extLst>
                <a:ext uri="{FF2B5EF4-FFF2-40B4-BE49-F238E27FC236}">
                  <a16:creationId xmlns:a16="http://schemas.microsoft.com/office/drawing/2014/main" id="{7A35E20C-470A-464C-7090-502791DA37D0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4361779"/>
              <a:ext cx="637314" cy="260310"/>
            </a:xfrm>
            <a:prstGeom prst="rect">
              <a:avLst/>
            </a:prstGeom>
          </p:spPr>
        </p:pic>
        <p:pic>
          <p:nvPicPr>
            <p:cNvPr id="19" name="図 18">
              <a:extLst>
                <a:ext uri="{FF2B5EF4-FFF2-40B4-BE49-F238E27FC236}">
                  <a16:creationId xmlns:a16="http://schemas.microsoft.com/office/drawing/2014/main" id="{988B6B21-27EA-11E5-AACB-62853D47D10B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4025353"/>
              <a:ext cx="637314" cy="260310"/>
            </a:xfrm>
            <a:prstGeom prst="rect">
              <a:avLst/>
            </a:prstGeom>
          </p:spPr>
        </p:pic>
        <p:pic>
          <p:nvPicPr>
            <p:cNvPr id="20" name="図 19">
              <a:extLst>
                <a:ext uri="{FF2B5EF4-FFF2-40B4-BE49-F238E27FC236}">
                  <a16:creationId xmlns:a16="http://schemas.microsoft.com/office/drawing/2014/main" id="{EB5F4463-3386-D3FF-746B-A0E2BDC4A6C5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7155" y="3687200"/>
              <a:ext cx="637314" cy="260310"/>
            </a:xfrm>
            <a:prstGeom prst="rect">
              <a:avLst/>
            </a:prstGeom>
          </p:spPr>
        </p:pic>
        <p:pic>
          <p:nvPicPr>
            <p:cNvPr id="21" name="図 20">
              <a:extLst>
                <a:ext uri="{FF2B5EF4-FFF2-40B4-BE49-F238E27FC236}">
                  <a16:creationId xmlns:a16="http://schemas.microsoft.com/office/drawing/2014/main" id="{597995AB-17EB-06F9-857C-B273F4796F02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4711034"/>
              <a:ext cx="637314" cy="260310"/>
            </a:xfrm>
            <a:prstGeom prst="rect">
              <a:avLst/>
            </a:prstGeom>
          </p:spPr>
        </p:pic>
        <p:pic>
          <p:nvPicPr>
            <p:cNvPr id="22" name="図 21">
              <a:extLst>
                <a:ext uri="{FF2B5EF4-FFF2-40B4-BE49-F238E27FC236}">
                  <a16:creationId xmlns:a16="http://schemas.microsoft.com/office/drawing/2014/main" id="{3DA9F413-2E31-2BF3-EBF0-D095479FFAA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4375675"/>
              <a:ext cx="637314" cy="260310"/>
            </a:xfrm>
            <a:prstGeom prst="rect">
              <a:avLst/>
            </a:prstGeom>
          </p:spPr>
        </p:pic>
        <p:pic>
          <p:nvPicPr>
            <p:cNvPr id="23" name="図 22">
              <a:extLst>
                <a:ext uri="{FF2B5EF4-FFF2-40B4-BE49-F238E27FC236}">
                  <a16:creationId xmlns:a16="http://schemas.microsoft.com/office/drawing/2014/main" id="{EE0391EB-8D0A-9E13-7039-F4F4AADA751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4029089"/>
              <a:ext cx="637314" cy="260310"/>
            </a:xfrm>
            <a:prstGeom prst="rect">
              <a:avLst/>
            </a:prstGeom>
          </p:spPr>
        </p:pic>
        <p:pic>
          <p:nvPicPr>
            <p:cNvPr id="24" name="図 23">
              <a:extLst>
                <a:ext uri="{FF2B5EF4-FFF2-40B4-BE49-F238E27FC236}">
                  <a16:creationId xmlns:a16="http://schemas.microsoft.com/office/drawing/2014/main" id="{777B18AF-AB8B-3B77-96D6-F42F35F16046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313" y="3690936"/>
              <a:ext cx="637314" cy="260310"/>
            </a:xfrm>
            <a:prstGeom prst="rect">
              <a:avLst/>
            </a:prstGeom>
          </p:spPr>
        </p:pic>
        <p:pic>
          <p:nvPicPr>
            <p:cNvPr id="25" name="図 24">
              <a:extLst>
                <a:ext uri="{FF2B5EF4-FFF2-40B4-BE49-F238E27FC236}">
                  <a16:creationId xmlns:a16="http://schemas.microsoft.com/office/drawing/2014/main" id="{BA008968-FB6E-2E0E-930F-49343197E35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273242" y="5057645"/>
              <a:ext cx="637314" cy="260310"/>
            </a:xfrm>
            <a:prstGeom prst="rect">
              <a:avLst/>
            </a:prstGeom>
          </p:spPr>
        </p:pic>
        <p:pic>
          <p:nvPicPr>
            <p:cNvPr id="26" name="図 25">
              <a:extLst>
                <a:ext uri="{FF2B5EF4-FFF2-40B4-BE49-F238E27FC236}">
                  <a16:creationId xmlns:a16="http://schemas.microsoft.com/office/drawing/2014/main" id="{757D50B6-B85C-953A-9CC1-A4538B9A91F1}"/>
                </a:ext>
              </a:extLst>
            </p:cNvPr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4400" y="5056301"/>
              <a:ext cx="637314" cy="260310"/>
            </a:xfrm>
            <a:prstGeom prst="rect">
              <a:avLst/>
            </a:prstGeom>
          </p:spPr>
        </p:pic>
      </p:grpSp>
      <p:pic>
        <p:nvPicPr>
          <p:cNvPr id="5" name="図 4">
            <a:extLst>
              <a:ext uri="{FF2B5EF4-FFF2-40B4-BE49-F238E27FC236}">
                <a16:creationId xmlns:a16="http://schemas.microsoft.com/office/drawing/2014/main" id="{F67A02A9-E8B2-DCDE-CCFF-BBCB3EF47869}"/>
              </a:ext>
            </a:extLst>
          </p:cNvPr>
          <p:cNvPicPr preferRelativeResize="0"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800000">
            <a:off x="8353652" y="3522413"/>
            <a:ext cx="306086" cy="238385"/>
          </a:xfrm>
          <a:prstGeom prst="rect">
            <a:avLst/>
          </a:prstGeom>
        </p:spPr>
      </p:pic>
      <p:pic>
        <p:nvPicPr>
          <p:cNvPr id="2" name="図 1">
            <a:extLst>
              <a:ext uri="{FF2B5EF4-FFF2-40B4-BE49-F238E27FC236}">
                <a16:creationId xmlns:a16="http://schemas.microsoft.com/office/drawing/2014/main" id="{0A513894-C2DF-1D5A-AD40-7596B94E7362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180" y="3578427"/>
            <a:ext cx="908798" cy="241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7228272"/>
      </p:ext>
    </p:extLst>
  </p:cSld>
  <p:clrMapOvr>
    <a:masterClrMapping/>
  </p:clrMapOvr>
</p:sld>
</file>

<file path=ppt/theme/theme1.xml><?xml version="1.0" encoding="utf-8"?>
<a:theme xmlns:a="http://schemas.openxmlformats.org/drawingml/2006/main" name="3_デザインの設定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2128</TotalTime>
  <Words>1</Words>
  <Application>Microsoft Office PowerPoint</Application>
  <PresentationFormat>ユーザー設定</PresentationFormat>
  <Paragraphs>1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2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4" baseType="lpstr">
      <vt:lpstr>游ゴシック</vt:lpstr>
      <vt:lpstr>Arial</vt:lpstr>
      <vt:lpstr>3_デザインの設定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藤井 博之</dc:creator>
  <cp:lastModifiedBy>西野 謙太郎</cp:lastModifiedBy>
  <cp:revision>135</cp:revision>
  <cp:lastPrinted>2022-06-20T00:25:10Z</cp:lastPrinted>
  <dcterms:created xsi:type="dcterms:W3CDTF">2017-02-16T12:15:42Z</dcterms:created>
  <dcterms:modified xsi:type="dcterms:W3CDTF">2026-02-26T02:55:23Z</dcterms:modified>
</cp:coreProperties>
</file>