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752D48AF-A0D6-8F37-413A-0F031BAE22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" r="1410" b="546"/>
          <a:stretch>
            <a:fillRect/>
          </a:stretch>
        </p:blipFill>
        <p:spPr>
          <a:xfrm>
            <a:off x="-1" y="2380948"/>
            <a:ext cx="13208001" cy="7525052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6E4EFC8-DB55-8FAF-19A3-667859A6BFE2}"/>
              </a:ext>
            </a:extLst>
          </p:cNvPr>
          <p:cNvGrpSpPr/>
          <p:nvPr userDrawn="1"/>
        </p:nvGrpSpPr>
        <p:grpSpPr>
          <a:xfrm>
            <a:off x="2505951" y="427708"/>
            <a:ext cx="4651446" cy="1917178"/>
            <a:chOff x="2773627" y="292798"/>
            <a:chExt cx="4651446" cy="1917178"/>
          </a:xfrm>
        </p:grpSpPr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BC2A3D9B-3EC4-7DE9-62E1-6BE54818B11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66023" y="2025310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4FD3586E-7B2F-12D5-663A-3884A090CDA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66538" y="43998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2">
              <a:extLst>
                <a:ext uri="{FF2B5EF4-FFF2-40B4-BE49-F238E27FC236}">
                  <a16:creationId xmlns:a16="http://schemas.microsoft.com/office/drawing/2014/main" id="{F5B42B0E-B221-590C-5E6C-A86D06F8CD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6536" y="865954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2">
              <a:extLst>
                <a:ext uri="{FF2B5EF4-FFF2-40B4-BE49-F238E27FC236}">
                  <a16:creationId xmlns:a16="http://schemas.microsoft.com/office/drawing/2014/main" id="{0C011525-B3BE-F44A-2F5F-5A4EE6252B5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2367" y="1392990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2">
              <a:extLst>
                <a:ext uri="{FF2B5EF4-FFF2-40B4-BE49-F238E27FC236}">
                  <a16:creationId xmlns:a16="http://schemas.microsoft.com/office/drawing/2014/main" id="{3620F90B-22C0-647D-A49A-7C2979D497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2931" y="1370997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12">
              <a:extLst>
                <a:ext uri="{FF2B5EF4-FFF2-40B4-BE49-F238E27FC236}">
                  <a16:creationId xmlns:a16="http://schemas.microsoft.com/office/drawing/2014/main" id="{983D1D7E-061C-591E-8DF1-6933F031AB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44" y="846331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D86725EB-F393-1FDF-3405-440D6115C2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54955" y="44465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12">
              <a:extLst>
                <a:ext uri="{FF2B5EF4-FFF2-40B4-BE49-F238E27FC236}">
                  <a16:creationId xmlns:a16="http://schemas.microsoft.com/office/drawing/2014/main" id="{293C105C-16E4-E814-49F3-4CC942127F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0617" y="922998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12">
              <a:extLst>
                <a:ext uri="{FF2B5EF4-FFF2-40B4-BE49-F238E27FC236}">
                  <a16:creationId xmlns:a16="http://schemas.microsoft.com/office/drawing/2014/main" id="{50081AF5-1F09-5736-A24D-535D167647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9740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12">
              <a:extLst>
                <a:ext uri="{FF2B5EF4-FFF2-40B4-BE49-F238E27FC236}">
                  <a16:creationId xmlns:a16="http://schemas.microsoft.com/office/drawing/2014/main" id="{F98879D8-CBC2-73C5-3011-C6E9D83CAF2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27" y="292798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2" name="グラフィックス 31">
              <a:extLst>
                <a:ext uri="{FF2B5EF4-FFF2-40B4-BE49-F238E27FC236}">
                  <a16:creationId xmlns:a16="http://schemas.microsoft.com/office/drawing/2014/main" id="{F67F108E-A34D-3D7F-E54B-A9FDAA7FCB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27429" y="715870"/>
              <a:ext cx="248308" cy="210107"/>
            </a:xfrm>
            <a:prstGeom prst="rect">
              <a:avLst/>
            </a:prstGeom>
          </p:spPr>
        </p:pic>
        <p:sp>
          <p:nvSpPr>
            <p:cNvPr id="33" name="Rectangle 12">
              <a:extLst>
                <a:ext uri="{FF2B5EF4-FFF2-40B4-BE49-F238E27FC236}">
                  <a16:creationId xmlns:a16="http://schemas.microsoft.com/office/drawing/2014/main" id="{639B519E-B4DC-3835-41E3-C036EFB77E3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09520" y="471648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ミキサー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19" name="図 18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865DAAD-BB5D-5F69-49C4-43FB33A5892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588" y="477472"/>
            <a:ext cx="4482454" cy="1274850"/>
          </a:xfrm>
          <a:prstGeom prst="rect">
            <a:avLst/>
          </a:prstGeom>
        </p:spPr>
      </p:pic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2C5F39AE-82E3-289D-F033-8B91012F48A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52761" y="130224"/>
            <a:ext cx="5938571" cy="1994297"/>
          </a:xfrm>
          <a:prstGeom prst="rect">
            <a:avLst/>
          </a:prstGeom>
        </p:spPr>
      </p:pic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88A6C6E2-60B3-371A-77E2-F4A12788DCAD}"/>
              </a:ext>
            </a:extLst>
          </p:cNvPr>
          <p:cNvSpPr/>
          <p:nvPr userDrawn="1"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A8E3712-5113-B028-331B-AA2E98C72180}"/>
              </a:ext>
            </a:extLst>
          </p:cNvPr>
          <p:cNvSpPr txBox="1"/>
          <p:nvPr userDrawn="1"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766CD01-C966-DC12-15B5-192658A58A62}"/>
              </a:ext>
            </a:extLst>
          </p:cNvPr>
          <p:cNvGrpSpPr/>
          <p:nvPr userDrawn="1"/>
        </p:nvGrpSpPr>
        <p:grpSpPr>
          <a:xfrm>
            <a:off x="2004081" y="2696666"/>
            <a:ext cx="1246749" cy="543995"/>
            <a:chOff x="1134782" y="2649792"/>
            <a:chExt cx="1246749" cy="543995"/>
          </a:xfrm>
        </p:grpSpPr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0126EAFB-1D5A-3CD5-33F5-A317787ACD7D}"/>
                </a:ext>
              </a:extLst>
            </p:cNvPr>
            <p:cNvSpPr/>
            <p:nvPr/>
          </p:nvSpPr>
          <p:spPr>
            <a:xfrm>
              <a:off x="1134782" y="2652934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937E877-2FBF-C9F6-927A-39FEEDA86549}"/>
                </a:ext>
              </a:extLst>
            </p:cNvPr>
            <p:cNvSpPr txBox="1"/>
            <p:nvPr/>
          </p:nvSpPr>
          <p:spPr>
            <a:xfrm>
              <a:off x="1385704" y="2649792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601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C92C68D5-0C02-48B5-C5A3-FFB5D1F2C987}"/>
              </a:ext>
            </a:extLst>
          </p:cNvPr>
          <p:cNvGrpSpPr/>
          <p:nvPr userDrawn="1"/>
        </p:nvGrpSpPr>
        <p:grpSpPr>
          <a:xfrm>
            <a:off x="6501661" y="2703564"/>
            <a:ext cx="1246749" cy="543995"/>
            <a:chOff x="7043537" y="1668209"/>
            <a:chExt cx="1246749" cy="543995"/>
          </a:xfrm>
        </p:grpSpPr>
        <p:sp>
          <p:nvSpPr>
            <p:cNvPr id="22" name="フリーフォーム: 図形 21">
              <a:extLst>
                <a:ext uri="{FF2B5EF4-FFF2-40B4-BE49-F238E27FC236}">
                  <a16:creationId xmlns:a16="http://schemas.microsoft.com/office/drawing/2014/main" id="{7F73921A-AC07-5E2B-8172-6BA96BDB8437}"/>
                </a:ext>
              </a:extLst>
            </p:cNvPr>
            <p:cNvSpPr/>
            <p:nvPr userDrawn="1"/>
          </p:nvSpPr>
          <p:spPr>
            <a:xfrm>
              <a:off x="7043537" y="167135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3650F673-C75D-8C0F-45EC-B49D38373854}"/>
                </a:ext>
              </a:extLst>
            </p:cNvPr>
            <p:cNvSpPr txBox="1"/>
            <p:nvPr userDrawn="1"/>
          </p:nvSpPr>
          <p:spPr>
            <a:xfrm>
              <a:off x="7261439" y="1668209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602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048FF3F0-8172-EF22-A8B9-7291D230010C}"/>
              </a:ext>
            </a:extLst>
          </p:cNvPr>
          <p:cNvGrpSpPr/>
          <p:nvPr userDrawn="1"/>
        </p:nvGrpSpPr>
        <p:grpSpPr>
          <a:xfrm>
            <a:off x="10455188" y="5422415"/>
            <a:ext cx="1246749" cy="543995"/>
            <a:chOff x="5879106" y="9260407"/>
            <a:chExt cx="1246749" cy="543995"/>
          </a:xfrm>
        </p:grpSpPr>
        <p:sp>
          <p:nvSpPr>
            <p:cNvPr id="36" name="フリーフォーム: 図形 35">
              <a:extLst>
                <a:ext uri="{FF2B5EF4-FFF2-40B4-BE49-F238E27FC236}">
                  <a16:creationId xmlns:a16="http://schemas.microsoft.com/office/drawing/2014/main" id="{10CED0E9-46AB-4D99-3E96-75BEDCE2F1A9}"/>
                </a:ext>
              </a:extLst>
            </p:cNvPr>
            <p:cNvSpPr/>
            <p:nvPr userDrawn="1"/>
          </p:nvSpPr>
          <p:spPr>
            <a:xfrm>
              <a:off x="5879106" y="9263549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DEE3D9F4-8FED-6920-426B-4FCCB02FE7F0}"/>
                </a:ext>
              </a:extLst>
            </p:cNvPr>
            <p:cNvSpPr txBox="1"/>
            <p:nvPr userDrawn="1"/>
          </p:nvSpPr>
          <p:spPr>
            <a:xfrm>
              <a:off x="6127488" y="9260407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603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8489" y="8464404"/>
            <a:ext cx="727767" cy="213603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02113" y="773235"/>
            <a:ext cx="172794" cy="139056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193317" y="1753157"/>
            <a:ext cx="306086" cy="238385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5" y="1739589"/>
            <a:ext cx="710399" cy="294525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504" y="1213377"/>
            <a:ext cx="908799" cy="241405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1182897"/>
            <a:ext cx="710401" cy="294525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055" y="1775171"/>
            <a:ext cx="735091" cy="215753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33123" y="824960"/>
            <a:ext cx="719559" cy="186713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46948" y="1285000"/>
            <a:ext cx="190147" cy="181817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651537"/>
            <a:ext cx="706907" cy="298212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21C5BC7-AB17-0680-38F8-8314D80051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063" y="3619113"/>
            <a:ext cx="727766" cy="15707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94F1698-1AF7-278B-3069-8996B4E3FCA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867" y="3597840"/>
            <a:ext cx="908798" cy="241404"/>
          </a:xfrm>
          <a:prstGeom prst="rect">
            <a:avLst/>
          </a:prstGeom>
        </p:spPr>
      </p:pic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164DE45F-17E7-B975-F964-D6CBBD62A7CC}"/>
              </a:ext>
            </a:extLst>
          </p:cNvPr>
          <p:cNvGrpSpPr/>
          <p:nvPr/>
        </p:nvGrpSpPr>
        <p:grpSpPr>
          <a:xfrm>
            <a:off x="4939445" y="4125663"/>
            <a:ext cx="4268471" cy="2173244"/>
            <a:chOff x="4939445" y="4125663"/>
            <a:chExt cx="4268471" cy="2173244"/>
          </a:xfrm>
        </p:grpSpPr>
        <p:pic>
          <p:nvPicPr>
            <p:cNvPr id="715" name="図 714">
              <a:extLst>
                <a:ext uri="{FF2B5EF4-FFF2-40B4-BE49-F238E27FC236}">
                  <a16:creationId xmlns:a16="http://schemas.microsoft.com/office/drawing/2014/main" id="{A80BAFFE-3346-1DF4-2FDA-9C934F34A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0151" y="5631561"/>
              <a:ext cx="702320" cy="286862"/>
            </a:xfrm>
            <a:prstGeom prst="rect">
              <a:avLst/>
            </a:prstGeom>
          </p:spPr>
        </p:pic>
        <p:pic>
          <p:nvPicPr>
            <p:cNvPr id="716" name="図 715">
              <a:extLst>
                <a:ext uri="{FF2B5EF4-FFF2-40B4-BE49-F238E27FC236}">
                  <a16:creationId xmlns:a16="http://schemas.microsoft.com/office/drawing/2014/main" id="{BAE4F3F5-07A3-DC3E-8373-A646599430F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749" y="5239602"/>
              <a:ext cx="702320" cy="286862"/>
            </a:xfrm>
            <a:prstGeom prst="rect">
              <a:avLst/>
            </a:prstGeom>
          </p:spPr>
        </p:pic>
        <p:pic>
          <p:nvPicPr>
            <p:cNvPr id="717" name="図 716">
              <a:extLst>
                <a:ext uri="{FF2B5EF4-FFF2-40B4-BE49-F238E27FC236}">
                  <a16:creationId xmlns:a16="http://schemas.microsoft.com/office/drawing/2014/main" id="{17F7D3A6-069A-5185-DD41-BA9BDC19F5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0151" y="4874459"/>
              <a:ext cx="702320" cy="286862"/>
            </a:xfrm>
            <a:prstGeom prst="rect">
              <a:avLst/>
            </a:prstGeom>
          </p:spPr>
        </p:pic>
        <p:pic>
          <p:nvPicPr>
            <p:cNvPr id="718" name="図 717">
              <a:extLst>
                <a:ext uri="{FF2B5EF4-FFF2-40B4-BE49-F238E27FC236}">
                  <a16:creationId xmlns:a16="http://schemas.microsoft.com/office/drawing/2014/main" id="{61BA261A-8F87-E8B4-C586-05700FAD71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749" y="4501814"/>
              <a:ext cx="702320" cy="286862"/>
            </a:xfrm>
            <a:prstGeom prst="rect">
              <a:avLst/>
            </a:prstGeom>
          </p:spPr>
        </p:pic>
        <p:pic>
          <p:nvPicPr>
            <p:cNvPr id="719" name="図 718">
              <a:extLst>
                <a:ext uri="{FF2B5EF4-FFF2-40B4-BE49-F238E27FC236}">
                  <a16:creationId xmlns:a16="http://schemas.microsoft.com/office/drawing/2014/main" id="{9A76AE19-EBE8-D7C9-E43A-2852D891A11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5749" y="4131514"/>
              <a:ext cx="702320" cy="286862"/>
            </a:xfrm>
            <a:prstGeom prst="rect">
              <a:avLst/>
            </a:prstGeom>
          </p:spPr>
        </p:pic>
        <p:pic>
          <p:nvPicPr>
            <p:cNvPr id="720" name="図 719">
              <a:extLst>
                <a:ext uri="{FF2B5EF4-FFF2-40B4-BE49-F238E27FC236}">
                  <a16:creationId xmlns:a16="http://schemas.microsoft.com/office/drawing/2014/main" id="{33217010-37DA-8336-77C2-FA8A7C90E9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5625963"/>
              <a:ext cx="702320" cy="286862"/>
            </a:xfrm>
            <a:prstGeom prst="rect">
              <a:avLst/>
            </a:prstGeom>
          </p:spPr>
        </p:pic>
        <p:pic>
          <p:nvPicPr>
            <p:cNvPr id="721" name="図 720">
              <a:extLst>
                <a:ext uri="{FF2B5EF4-FFF2-40B4-BE49-F238E27FC236}">
                  <a16:creationId xmlns:a16="http://schemas.microsoft.com/office/drawing/2014/main" id="{B027B121-BE0E-BA9F-6825-553FDB761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5239602"/>
              <a:ext cx="702320" cy="286862"/>
            </a:xfrm>
            <a:prstGeom prst="rect">
              <a:avLst/>
            </a:prstGeom>
          </p:spPr>
        </p:pic>
        <p:pic>
          <p:nvPicPr>
            <p:cNvPr id="722" name="図 721">
              <a:extLst>
                <a:ext uri="{FF2B5EF4-FFF2-40B4-BE49-F238E27FC236}">
                  <a16:creationId xmlns:a16="http://schemas.microsoft.com/office/drawing/2014/main" id="{3BE3C61A-C124-1909-3986-ADFF423DB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4868861"/>
              <a:ext cx="702320" cy="286862"/>
            </a:xfrm>
            <a:prstGeom prst="rect">
              <a:avLst/>
            </a:prstGeom>
          </p:spPr>
        </p:pic>
        <p:pic>
          <p:nvPicPr>
            <p:cNvPr id="723" name="図 722">
              <a:extLst>
                <a:ext uri="{FF2B5EF4-FFF2-40B4-BE49-F238E27FC236}">
                  <a16:creationId xmlns:a16="http://schemas.microsoft.com/office/drawing/2014/main" id="{ADA51E03-2CF4-6448-4AF0-DF16070C30C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4496216"/>
              <a:ext cx="702320" cy="286862"/>
            </a:xfrm>
            <a:prstGeom prst="rect">
              <a:avLst/>
            </a:prstGeom>
          </p:spPr>
        </p:pic>
        <p:pic>
          <p:nvPicPr>
            <p:cNvPr id="724" name="図 723">
              <a:extLst>
                <a:ext uri="{FF2B5EF4-FFF2-40B4-BE49-F238E27FC236}">
                  <a16:creationId xmlns:a16="http://schemas.microsoft.com/office/drawing/2014/main" id="{7076CF9A-31E4-864A-0DE7-31A207F914D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719" y="4125915"/>
              <a:ext cx="702320" cy="286862"/>
            </a:xfrm>
            <a:prstGeom prst="rect">
              <a:avLst/>
            </a:prstGeom>
          </p:spPr>
        </p:pic>
        <p:pic>
          <p:nvPicPr>
            <p:cNvPr id="704" name="図 703">
              <a:extLst>
                <a:ext uri="{FF2B5EF4-FFF2-40B4-BE49-F238E27FC236}">
                  <a16:creationId xmlns:a16="http://schemas.microsoft.com/office/drawing/2014/main" id="{6198DFB3-E968-4BCE-6F02-2FBE4E28A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5625710"/>
              <a:ext cx="702320" cy="286862"/>
            </a:xfrm>
            <a:prstGeom prst="rect">
              <a:avLst/>
            </a:prstGeom>
          </p:spPr>
        </p:pic>
        <p:pic>
          <p:nvPicPr>
            <p:cNvPr id="705" name="図 704">
              <a:extLst>
                <a:ext uri="{FF2B5EF4-FFF2-40B4-BE49-F238E27FC236}">
                  <a16:creationId xmlns:a16="http://schemas.microsoft.com/office/drawing/2014/main" id="{E13A9A13-BF30-5ED5-9695-41B7BCFCB9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5233752"/>
              <a:ext cx="702320" cy="286862"/>
            </a:xfrm>
            <a:prstGeom prst="rect">
              <a:avLst/>
            </a:prstGeom>
          </p:spPr>
        </p:pic>
        <p:pic>
          <p:nvPicPr>
            <p:cNvPr id="707" name="図 706">
              <a:extLst>
                <a:ext uri="{FF2B5EF4-FFF2-40B4-BE49-F238E27FC236}">
                  <a16:creationId xmlns:a16="http://schemas.microsoft.com/office/drawing/2014/main" id="{698E0680-0C10-0865-45B0-93C1E3B3F7F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4868609"/>
              <a:ext cx="702320" cy="286862"/>
            </a:xfrm>
            <a:prstGeom prst="rect">
              <a:avLst/>
            </a:prstGeom>
          </p:spPr>
        </p:pic>
        <p:pic>
          <p:nvPicPr>
            <p:cNvPr id="708" name="図 707">
              <a:extLst>
                <a:ext uri="{FF2B5EF4-FFF2-40B4-BE49-F238E27FC236}">
                  <a16:creationId xmlns:a16="http://schemas.microsoft.com/office/drawing/2014/main" id="{8440C529-97D5-C084-0A3A-E1D9270579D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4495964"/>
              <a:ext cx="702320" cy="286862"/>
            </a:xfrm>
            <a:prstGeom prst="rect">
              <a:avLst/>
            </a:prstGeom>
          </p:spPr>
        </p:pic>
        <p:pic>
          <p:nvPicPr>
            <p:cNvPr id="709" name="図 708">
              <a:extLst>
                <a:ext uri="{FF2B5EF4-FFF2-40B4-BE49-F238E27FC236}">
                  <a16:creationId xmlns:a16="http://schemas.microsoft.com/office/drawing/2014/main" id="{370D4A86-E5CE-1427-0C7C-2146DE07B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757" y="4125663"/>
              <a:ext cx="702320" cy="286862"/>
            </a:xfrm>
            <a:prstGeom prst="rect">
              <a:avLst/>
            </a:prstGeom>
          </p:spPr>
        </p:pic>
        <p:pic>
          <p:nvPicPr>
            <p:cNvPr id="710" name="図 709">
              <a:extLst>
                <a:ext uri="{FF2B5EF4-FFF2-40B4-BE49-F238E27FC236}">
                  <a16:creationId xmlns:a16="http://schemas.microsoft.com/office/drawing/2014/main" id="{BEA97B42-3C7E-5761-7AFD-04B968A6CD5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5625710"/>
              <a:ext cx="702320" cy="286862"/>
            </a:xfrm>
            <a:prstGeom prst="rect">
              <a:avLst/>
            </a:prstGeom>
          </p:spPr>
        </p:pic>
        <p:pic>
          <p:nvPicPr>
            <p:cNvPr id="711" name="図 710">
              <a:extLst>
                <a:ext uri="{FF2B5EF4-FFF2-40B4-BE49-F238E27FC236}">
                  <a16:creationId xmlns:a16="http://schemas.microsoft.com/office/drawing/2014/main" id="{9F5B34D4-2A49-96C6-9676-6CD2A28E88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5233752"/>
              <a:ext cx="702320" cy="286862"/>
            </a:xfrm>
            <a:prstGeom prst="rect">
              <a:avLst/>
            </a:prstGeom>
          </p:spPr>
        </p:pic>
        <p:pic>
          <p:nvPicPr>
            <p:cNvPr id="712" name="図 711">
              <a:extLst>
                <a:ext uri="{FF2B5EF4-FFF2-40B4-BE49-F238E27FC236}">
                  <a16:creationId xmlns:a16="http://schemas.microsoft.com/office/drawing/2014/main" id="{B77CE193-CD23-36D5-C62C-4F7BBF3BA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4868609"/>
              <a:ext cx="702320" cy="286862"/>
            </a:xfrm>
            <a:prstGeom prst="rect">
              <a:avLst/>
            </a:prstGeom>
          </p:spPr>
        </p:pic>
        <p:pic>
          <p:nvPicPr>
            <p:cNvPr id="713" name="図 712">
              <a:extLst>
                <a:ext uri="{FF2B5EF4-FFF2-40B4-BE49-F238E27FC236}">
                  <a16:creationId xmlns:a16="http://schemas.microsoft.com/office/drawing/2014/main" id="{37C007F6-63CD-E4B6-C589-E734BAF6CF6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4495964"/>
              <a:ext cx="702320" cy="286862"/>
            </a:xfrm>
            <a:prstGeom prst="rect">
              <a:avLst/>
            </a:prstGeom>
          </p:spPr>
        </p:pic>
        <p:pic>
          <p:nvPicPr>
            <p:cNvPr id="714" name="図 713">
              <a:extLst>
                <a:ext uri="{FF2B5EF4-FFF2-40B4-BE49-F238E27FC236}">
                  <a16:creationId xmlns:a16="http://schemas.microsoft.com/office/drawing/2014/main" id="{E3C2C525-224E-1AE5-2B31-48E1D20F6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0727" y="4125663"/>
              <a:ext cx="702320" cy="286862"/>
            </a:xfrm>
            <a:prstGeom prst="rect">
              <a:avLst/>
            </a:prstGeom>
          </p:spPr>
        </p:pic>
        <p:pic>
          <p:nvPicPr>
            <p:cNvPr id="726" name="図 725">
              <a:extLst>
                <a:ext uri="{FF2B5EF4-FFF2-40B4-BE49-F238E27FC236}">
                  <a16:creationId xmlns:a16="http://schemas.microsoft.com/office/drawing/2014/main" id="{05809A1B-AE44-386B-0CF9-BF418D66E32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5624482"/>
              <a:ext cx="702320" cy="286862"/>
            </a:xfrm>
            <a:prstGeom prst="rect">
              <a:avLst/>
            </a:prstGeom>
          </p:spPr>
        </p:pic>
        <p:pic>
          <p:nvPicPr>
            <p:cNvPr id="727" name="図 726">
              <a:extLst>
                <a:ext uri="{FF2B5EF4-FFF2-40B4-BE49-F238E27FC236}">
                  <a16:creationId xmlns:a16="http://schemas.microsoft.com/office/drawing/2014/main" id="{A875C4AD-0178-4B68-93B4-EF66711C246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5254916"/>
              <a:ext cx="702320" cy="286862"/>
            </a:xfrm>
            <a:prstGeom prst="rect">
              <a:avLst/>
            </a:prstGeom>
          </p:spPr>
        </p:pic>
        <p:pic>
          <p:nvPicPr>
            <p:cNvPr id="728" name="図 727">
              <a:extLst>
                <a:ext uri="{FF2B5EF4-FFF2-40B4-BE49-F238E27FC236}">
                  <a16:creationId xmlns:a16="http://schemas.microsoft.com/office/drawing/2014/main" id="{E0011F4A-3B95-5343-2918-7B7C7E7C4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4872978"/>
              <a:ext cx="702320" cy="286862"/>
            </a:xfrm>
            <a:prstGeom prst="rect">
              <a:avLst/>
            </a:prstGeom>
          </p:spPr>
        </p:pic>
        <p:pic>
          <p:nvPicPr>
            <p:cNvPr id="729" name="図 728">
              <a:extLst>
                <a:ext uri="{FF2B5EF4-FFF2-40B4-BE49-F238E27FC236}">
                  <a16:creationId xmlns:a16="http://schemas.microsoft.com/office/drawing/2014/main" id="{68238CD9-A1EC-A3EA-B734-3EF6D021B75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4500333"/>
              <a:ext cx="702320" cy="286862"/>
            </a:xfrm>
            <a:prstGeom prst="rect">
              <a:avLst/>
            </a:prstGeom>
          </p:spPr>
        </p:pic>
        <p:pic>
          <p:nvPicPr>
            <p:cNvPr id="730" name="図 729">
              <a:extLst>
                <a:ext uri="{FF2B5EF4-FFF2-40B4-BE49-F238E27FC236}">
                  <a16:creationId xmlns:a16="http://schemas.microsoft.com/office/drawing/2014/main" id="{123A3202-1C0D-6831-0CBE-823A663996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596" y="4130032"/>
              <a:ext cx="702320" cy="286862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7857E0AB-1EB6-A262-3ED7-707E84B52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5839" y="6012045"/>
              <a:ext cx="702320" cy="286862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F0B7DF03-7674-3C25-0E63-390F5434F12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407" y="6006447"/>
              <a:ext cx="702320" cy="286862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CE64DB49-B8A7-D189-A3F3-4984DD410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39445" y="6006195"/>
              <a:ext cx="702320" cy="286862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FE75B4CF-4AE3-ED34-5FA6-23ADF61D0A3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6414" y="6006195"/>
              <a:ext cx="702320" cy="286862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51095ABF-94C2-A67C-4D54-449ABA8E4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1283" y="6004966"/>
              <a:ext cx="702320" cy="286862"/>
            </a:xfrm>
            <a:prstGeom prst="rect">
              <a:avLst/>
            </a:prstGeom>
          </p:spPr>
        </p:pic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6D3C7851-544C-A8A9-A279-B4F8E30900EA}"/>
              </a:ext>
            </a:extLst>
          </p:cNvPr>
          <p:cNvGrpSpPr/>
          <p:nvPr/>
        </p:nvGrpSpPr>
        <p:grpSpPr>
          <a:xfrm rot="10800000">
            <a:off x="10693285" y="6325361"/>
            <a:ext cx="1589509" cy="1797093"/>
            <a:chOff x="10273242" y="3687200"/>
            <a:chExt cx="1442385" cy="1630755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68207D05-D087-C1C9-8D78-D0B358DC095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712378"/>
              <a:ext cx="637314" cy="260310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7A35E20C-470A-464C-7090-502791DA37D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361779"/>
              <a:ext cx="637314" cy="260310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988B6B21-27EA-11E5-AACB-62853D47D1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025353"/>
              <a:ext cx="637314" cy="260310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EB5F4463-3386-D3FF-746B-A0E2BDC4A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3687200"/>
              <a:ext cx="637314" cy="260310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597995AB-17EB-06F9-857C-B273F4796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711034"/>
              <a:ext cx="637314" cy="260310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3DA9F413-2E31-2BF3-EBF0-D095479FFA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375675"/>
              <a:ext cx="637314" cy="260310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EE0391EB-8D0A-9E13-7039-F4F4AADA7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029089"/>
              <a:ext cx="637314" cy="260310"/>
            </a:xfrm>
            <a:prstGeom prst="rect">
              <a:avLst/>
            </a:prstGeom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777B18AF-AB8B-3B77-96D6-F42F35F16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3690936"/>
              <a:ext cx="637314" cy="260310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BA008968-FB6E-2E0E-930F-49343197E35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3242" y="5057645"/>
              <a:ext cx="637314" cy="260310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757D50B6-B85C-953A-9CC1-A4538B9A91F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4400" y="5056301"/>
              <a:ext cx="637314" cy="260310"/>
            </a:xfrm>
            <a:prstGeom prst="rect">
              <a:avLst/>
            </a:prstGeom>
          </p:spPr>
        </p:pic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F67A02A9-E8B2-DCDE-CCFF-BBCB3EF47869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058352" y="3525295"/>
            <a:ext cx="306086" cy="23838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D6B7A5D-3D05-488B-8DCC-BA10896EF5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839" y="3619706"/>
            <a:ext cx="727766" cy="15707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89605B0-075F-662B-8DFA-49D73C85892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587" y="3574625"/>
            <a:ext cx="908798" cy="241404"/>
          </a:xfrm>
          <a:prstGeom prst="rect">
            <a:avLst/>
          </a:prstGeom>
        </p:spPr>
      </p:pic>
      <p:grpSp>
        <p:nvGrpSpPr>
          <p:cNvPr id="645" name="グループ化 644">
            <a:extLst>
              <a:ext uri="{FF2B5EF4-FFF2-40B4-BE49-F238E27FC236}">
                <a16:creationId xmlns:a16="http://schemas.microsoft.com/office/drawing/2014/main" id="{56D55B56-1992-D16A-B2C3-D17352391EE7}"/>
              </a:ext>
            </a:extLst>
          </p:cNvPr>
          <p:cNvGrpSpPr/>
          <p:nvPr/>
        </p:nvGrpSpPr>
        <p:grpSpPr>
          <a:xfrm>
            <a:off x="1129992" y="4126256"/>
            <a:ext cx="3391502" cy="2173244"/>
            <a:chOff x="1129992" y="4126256"/>
            <a:chExt cx="3391502" cy="2173244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50232D88-8C28-1FEF-5DDF-FFA6744759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3729" y="5632154"/>
              <a:ext cx="702320" cy="286862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6CE162AA-F204-F0AA-C807-1BD3CBDCF2B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327" y="5240195"/>
              <a:ext cx="702320" cy="286862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01101688-B838-E20A-0CD4-B15BD0EC3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3729" y="4875052"/>
              <a:ext cx="702320" cy="286862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A4A4F9DF-AFD9-16AD-9DE8-403E5D5B34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327" y="4502407"/>
              <a:ext cx="702320" cy="286862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DEF0A459-87A2-13A8-9D9C-BEC373B8D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327" y="4132107"/>
              <a:ext cx="702320" cy="286862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F57DCDB7-854E-CA72-16A3-0375323C4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5626556"/>
              <a:ext cx="702320" cy="286862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7C421D01-EB37-FAD4-1D37-252D709505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5240195"/>
              <a:ext cx="702320" cy="286862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96A089DC-75E4-5AAB-9384-463ABA81C7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4869454"/>
              <a:ext cx="702320" cy="286862"/>
            </a:xfrm>
            <a:prstGeom prst="rect">
              <a:avLst/>
            </a:prstGeom>
          </p:spPr>
        </p:pic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E32DFA68-B017-8D04-9E3A-7ED98EDF7C9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4496809"/>
              <a:ext cx="702320" cy="286862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F4699134-278C-99CB-F41B-307C244F2DB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297" y="4126508"/>
              <a:ext cx="702320" cy="286862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80A8C9FA-CE0B-61B0-E6E9-9E51F3ED0F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5626303"/>
              <a:ext cx="702320" cy="286862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E02B1E89-FA88-8AA8-9D40-36E50695101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5234345"/>
              <a:ext cx="702320" cy="286862"/>
            </a:xfrm>
            <a:prstGeom prst="rect">
              <a:avLst/>
            </a:prstGeom>
          </p:spPr>
        </p:pic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642A52C4-AB06-FE9E-0DF5-BFD4CEF2A66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4869202"/>
              <a:ext cx="702320" cy="286862"/>
            </a:xfrm>
            <a:prstGeom prst="rect">
              <a:avLst/>
            </a:prstGeom>
          </p:spPr>
        </p:pic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7423AA38-649A-679E-6557-50A5F53B9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4496557"/>
              <a:ext cx="702320" cy="286862"/>
            </a:xfrm>
            <a:prstGeom prst="rect">
              <a:avLst/>
            </a:prstGeom>
          </p:spPr>
        </p:pic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91D31CE7-3241-22A0-7070-25EFCB39436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4305" y="4126256"/>
              <a:ext cx="702320" cy="286862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78C93872-BD9B-2C88-2155-D8198D856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5625075"/>
              <a:ext cx="702320" cy="286862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96DEA941-C963-5F43-4FCA-4CBD2824CE1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5255509"/>
              <a:ext cx="702320" cy="286862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5437C7B3-733F-2EEF-F10E-88472045B70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4873571"/>
              <a:ext cx="702320" cy="286862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E391DB75-2793-25D0-0731-4D6D07DB4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4500926"/>
              <a:ext cx="702320" cy="286862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30D524E1-9AC0-F940-6112-F6433272E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9174" y="4130625"/>
              <a:ext cx="702320" cy="286862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3C580EF5-FF60-CC6E-D9AC-C832B722C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9417" y="6012638"/>
              <a:ext cx="702320" cy="286862"/>
            </a:xfrm>
            <a:prstGeom prst="rect">
              <a:avLst/>
            </a:prstGeom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69C9FFDA-4ECE-82F7-528A-21B84A1F2E2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1985" y="6007040"/>
              <a:ext cx="702320" cy="286862"/>
            </a:xfrm>
            <a:prstGeom prst="rect">
              <a:avLst/>
            </a:prstGeom>
          </p:spPr>
        </p:pic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FBE2A4E3-2B67-5193-A06A-FCD113392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9992" y="6006788"/>
              <a:ext cx="702320" cy="286862"/>
            </a:xfrm>
            <a:prstGeom prst="rect">
              <a:avLst/>
            </a:prstGeom>
          </p:spPr>
        </p:pic>
        <p:pic>
          <p:nvPicPr>
            <p:cNvPr id="59" name="図 58">
              <a:extLst>
                <a:ext uri="{FF2B5EF4-FFF2-40B4-BE49-F238E27FC236}">
                  <a16:creationId xmlns:a16="http://schemas.microsoft.com/office/drawing/2014/main" id="{1C0704E2-3B7C-38A3-E5DD-4C3CFA3B5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4861" y="6005559"/>
              <a:ext cx="702320" cy="286862"/>
            </a:xfrm>
            <a:prstGeom prst="rect">
              <a:avLst/>
            </a:prstGeom>
          </p:spPr>
        </p:pic>
      </p:grpSp>
      <p:pic>
        <p:nvPicPr>
          <p:cNvPr id="62" name="図 61">
            <a:extLst>
              <a:ext uri="{FF2B5EF4-FFF2-40B4-BE49-F238E27FC236}">
                <a16:creationId xmlns:a16="http://schemas.microsoft.com/office/drawing/2014/main" id="{52C1E5C2-EABC-F24A-185A-463427D276A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13128" y="3525888"/>
            <a:ext cx="306086" cy="23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133</cp:revision>
  <cp:lastPrinted>2022-06-20T00:25:10Z</cp:lastPrinted>
  <dcterms:created xsi:type="dcterms:W3CDTF">2017-02-16T12:15:42Z</dcterms:created>
  <dcterms:modified xsi:type="dcterms:W3CDTF">2026-02-26T03:17:48Z</dcterms:modified>
</cp:coreProperties>
</file>