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F0BCE-9EEA-B333-33B1-D28350F0A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5633C5-E073-DCF7-4A45-65285EEBE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9DF79-8ED0-4BE5-88C5-763FC0AD33DE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E931A-B129-D610-3B9D-73FCC02DA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C9A90A-7C9D-65CF-0C0B-55E2E53F10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D1E80-E3F9-44FF-9E7F-7D06D17FB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0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図 51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A2C256C7-E9B1-B349-7AE7-FC6E3E388F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" r="2109"/>
          <a:stretch>
            <a:fillRect/>
          </a:stretch>
        </p:blipFill>
        <p:spPr>
          <a:xfrm>
            <a:off x="10809" y="2323304"/>
            <a:ext cx="13197191" cy="7552135"/>
          </a:xfrm>
          <a:prstGeom prst="rect">
            <a:avLst/>
          </a:prstGeom>
        </p:spPr>
      </p:pic>
      <p:pic>
        <p:nvPicPr>
          <p:cNvPr id="19" name="図 1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865DAAD-BB5D-5F69-49C4-43FB33A5892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588" y="477472"/>
            <a:ext cx="4482454" cy="1274850"/>
          </a:xfrm>
          <a:prstGeom prst="rect">
            <a:avLst/>
          </a:prstGeom>
        </p:spPr>
      </p:pic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F6A3DFF9-DCE8-58A8-AD02-9971FFFB7A63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56324F4-12E5-100F-3313-8F1963F57A89}"/>
              </a:ext>
            </a:extLst>
          </p:cNvPr>
          <p:cNvSpPr txBox="1"/>
          <p:nvPr userDrawn="1"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5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A10F086-146D-995B-A05A-38F1146344AB}"/>
              </a:ext>
            </a:extLst>
          </p:cNvPr>
          <p:cNvGrpSpPr/>
          <p:nvPr userDrawn="1"/>
        </p:nvGrpSpPr>
        <p:grpSpPr>
          <a:xfrm>
            <a:off x="2529792" y="2618403"/>
            <a:ext cx="1246749" cy="543995"/>
            <a:chOff x="1134782" y="2649792"/>
            <a:chExt cx="1246749" cy="543995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B6BC2B16-3937-C639-39B7-9AF0195D59A8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EB2E304-5234-6478-5165-14337C81BF40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26F18D4-3B16-DD35-0E7D-83DFF83CD873}"/>
              </a:ext>
            </a:extLst>
          </p:cNvPr>
          <p:cNvGrpSpPr/>
          <p:nvPr userDrawn="1"/>
        </p:nvGrpSpPr>
        <p:grpSpPr>
          <a:xfrm>
            <a:off x="6501661" y="2622485"/>
            <a:ext cx="1246749" cy="543995"/>
            <a:chOff x="7043537" y="1668209"/>
            <a:chExt cx="1246749" cy="543995"/>
          </a:xfrm>
        </p:grpSpPr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9902CF9E-9E24-1464-A0AF-2EB1695694EB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C3E759EF-A1B1-FAFF-D69C-4F5FCA05439E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EA38BD59-EFB2-64FB-7972-6B6D756CD6BE}"/>
              </a:ext>
            </a:extLst>
          </p:cNvPr>
          <p:cNvGrpSpPr/>
          <p:nvPr userDrawn="1"/>
        </p:nvGrpSpPr>
        <p:grpSpPr>
          <a:xfrm>
            <a:off x="11041517" y="9049850"/>
            <a:ext cx="1246749" cy="543995"/>
            <a:chOff x="5879106" y="9260407"/>
            <a:chExt cx="1246749" cy="543995"/>
          </a:xfrm>
        </p:grpSpPr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C6634920-F556-B72D-8438-D0CEA9192A0D}"/>
                </a:ext>
              </a:extLst>
            </p:cNvPr>
            <p:cNvSpPr/>
            <p:nvPr userDrawn="1"/>
          </p:nvSpPr>
          <p:spPr>
            <a:xfrm>
              <a:off x="5879106" y="9263549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BDCF98DA-9540-DCCF-D4B2-D07596336E16}"/>
                </a:ext>
              </a:extLst>
            </p:cNvPr>
            <p:cNvSpPr txBox="1"/>
            <p:nvPr userDrawn="1"/>
          </p:nvSpPr>
          <p:spPr>
            <a:xfrm>
              <a:off x="6127488" y="9260407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503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9C27052-438F-E959-F5C5-DE0B8AC8C83E}"/>
              </a:ext>
            </a:extLst>
          </p:cNvPr>
          <p:cNvGrpSpPr/>
          <p:nvPr userDrawn="1"/>
        </p:nvGrpSpPr>
        <p:grpSpPr>
          <a:xfrm>
            <a:off x="2505951" y="427708"/>
            <a:ext cx="4651446" cy="1917178"/>
            <a:chOff x="2773627" y="292798"/>
            <a:chExt cx="4651446" cy="1917178"/>
          </a:xfrm>
        </p:grpSpPr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7A803A26-A44F-4B5B-B395-69A8EF6E57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6023" y="2025310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382AC549-091A-7B26-DBD9-72BE3C939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66538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66AA2492-B6F2-89F0-85F0-680DA0EB0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65954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90D1EDB0-BADB-6CDB-CE84-DBBF5250E3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3BBD70-BAED-45FD-189E-12859744AC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A04918FA-01B0-5A4E-BDD8-AA3CAB1E42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46331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4BEC19C2-EF55-04E4-CE68-21DE09C882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54955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F5B013A8-8044-822F-0CEB-A10EC4D2B1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70F84673-2FE7-611E-DD02-A4D69A9012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F1EA4853-2FC9-58F4-2AE6-C0A425F9EC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292798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9" name="グラフィックス 48">
              <a:extLst>
                <a:ext uri="{FF2B5EF4-FFF2-40B4-BE49-F238E27FC236}">
                  <a16:creationId xmlns:a16="http://schemas.microsoft.com/office/drawing/2014/main" id="{1EFC5659-6C1C-05ED-5A65-AA5FA6757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50" name="Rectangle 12">
              <a:extLst>
                <a:ext uri="{FF2B5EF4-FFF2-40B4-BE49-F238E27FC236}">
                  <a16:creationId xmlns:a16="http://schemas.microsoft.com/office/drawing/2014/main" id="{121F918B-F274-7CB7-4012-C129791E66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9520" y="47164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1" name="グラフィックス 50">
            <a:extLst>
              <a:ext uri="{FF2B5EF4-FFF2-40B4-BE49-F238E27FC236}">
                <a16:creationId xmlns:a16="http://schemas.microsoft.com/office/drawing/2014/main" id="{5FFD3D12-1508-B2E2-593B-207084B849B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52761" y="130224"/>
            <a:ext cx="5938571" cy="199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289" y="8520206"/>
            <a:ext cx="727767" cy="213603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02113" y="773235"/>
            <a:ext cx="172794" cy="13905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93317" y="1753157"/>
            <a:ext cx="306086" cy="238385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5" y="1739589"/>
            <a:ext cx="710399" cy="294525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04" y="1213377"/>
            <a:ext cx="908799" cy="241405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1182897"/>
            <a:ext cx="710401" cy="294525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55" y="1775171"/>
            <a:ext cx="735091" cy="215753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3123" y="824960"/>
            <a:ext cx="719559" cy="186713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46948" y="1285000"/>
            <a:ext cx="190147" cy="181817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651537"/>
            <a:ext cx="706907" cy="29821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A35E20C-470A-464C-7090-502791DA37D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53962" y="7161656"/>
            <a:ext cx="702320" cy="28686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988B6B21-27EA-11E5-AACB-62853D47D10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53962" y="7532397"/>
            <a:ext cx="702320" cy="28686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B5F4463-3386-D3FF-746B-A0E2BDC4A6C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53962" y="7905042"/>
            <a:ext cx="702320" cy="28686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3DA9F413-2E31-2BF3-EBF0-D095479FFA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971085" y="7146342"/>
            <a:ext cx="702320" cy="28686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E0391EB-8D0A-9E13-7039-F4F4AADA751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971085" y="7528280"/>
            <a:ext cx="702320" cy="28686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77B18AF-AB8B-3B77-96D6-F42F35F160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971085" y="7900925"/>
            <a:ext cx="702320" cy="286862"/>
          </a:xfrm>
          <a:prstGeom prst="rect">
            <a:avLst/>
          </a:prstGeom>
        </p:spPr>
      </p:pic>
      <p:pic>
        <p:nvPicPr>
          <p:cNvPr id="675" name="図 674">
            <a:extLst>
              <a:ext uri="{FF2B5EF4-FFF2-40B4-BE49-F238E27FC236}">
                <a16:creationId xmlns:a16="http://schemas.microsoft.com/office/drawing/2014/main" id="{628E992E-0846-689A-5CC9-23221E08A2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983" y="3558153"/>
            <a:ext cx="727766" cy="157071"/>
          </a:xfrm>
          <a:prstGeom prst="rect">
            <a:avLst/>
          </a:prstGeom>
        </p:spPr>
      </p:pic>
      <p:pic>
        <p:nvPicPr>
          <p:cNvPr id="676" name="図 675">
            <a:extLst>
              <a:ext uri="{FF2B5EF4-FFF2-40B4-BE49-F238E27FC236}">
                <a16:creationId xmlns:a16="http://schemas.microsoft.com/office/drawing/2014/main" id="{AB3FE204-6D09-AEDC-C066-8E128DFCD3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787" y="3532816"/>
            <a:ext cx="908798" cy="241404"/>
          </a:xfrm>
          <a:prstGeom prst="rect">
            <a:avLst/>
          </a:prstGeom>
        </p:spPr>
      </p:pic>
      <p:grpSp>
        <p:nvGrpSpPr>
          <p:cNvPr id="677" name="グループ化 676">
            <a:extLst>
              <a:ext uri="{FF2B5EF4-FFF2-40B4-BE49-F238E27FC236}">
                <a16:creationId xmlns:a16="http://schemas.microsoft.com/office/drawing/2014/main" id="{DE37F544-9AFD-E365-524B-BB0A6A326D1B}"/>
              </a:ext>
            </a:extLst>
          </p:cNvPr>
          <p:cNvGrpSpPr/>
          <p:nvPr/>
        </p:nvGrpSpPr>
        <p:grpSpPr>
          <a:xfrm>
            <a:off x="5061365" y="4079943"/>
            <a:ext cx="4268471" cy="2173244"/>
            <a:chOff x="4939445" y="4125663"/>
            <a:chExt cx="4268471" cy="2173244"/>
          </a:xfrm>
        </p:grpSpPr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9FBF7265-7192-5A7E-0A8D-450546659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0151" y="5631561"/>
              <a:ext cx="702320" cy="286862"/>
            </a:xfrm>
            <a:prstGeom prst="rect">
              <a:avLst/>
            </a:prstGeom>
          </p:spPr>
        </p:pic>
        <p:pic>
          <p:nvPicPr>
            <p:cNvPr id="679" name="図 678">
              <a:extLst>
                <a:ext uri="{FF2B5EF4-FFF2-40B4-BE49-F238E27FC236}">
                  <a16:creationId xmlns:a16="http://schemas.microsoft.com/office/drawing/2014/main" id="{04160E3D-9F41-CAB4-FCBA-09AF8ADDD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5239602"/>
              <a:ext cx="702320" cy="286862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8ABB6AB9-ED1F-0212-E30D-A1CE85C6B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0151" y="4874459"/>
              <a:ext cx="702320" cy="286862"/>
            </a:xfrm>
            <a:prstGeom prst="rect">
              <a:avLst/>
            </a:prstGeom>
          </p:spPr>
        </p:pic>
        <p:pic>
          <p:nvPicPr>
            <p:cNvPr id="681" name="図 680">
              <a:extLst>
                <a:ext uri="{FF2B5EF4-FFF2-40B4-BE49-F238E27FC236}">
                  <a16:creationId xmlns:a16="http://schemas.microsoft.com/office/drawing/2014/main" id="{BE26306B-30CD-9A1F-05BB-88454DA01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4501814"/>
              <a:ext cx="702320" cy="286862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5AF14962-9A08-62AC-D0FB-40A096D86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4131514"/>
              <a:ext cx="702320" cy="286862"/>
            </a:xfrm>
            <a:prstGeom prst="rect">
              <a:avLst/>
            </a:prstGeom>
          </p:spPr>
        </p:pic>
        <p:pic>
          <p:nvPicPr>
            <p:cNvPr id="683" name="図 682">
              <a:extLst>
                <a:ext uri="{FF2B5EF4-FFF2-40B4-BE49-F238E27FC236}">
                  <a16:creationId xmlns:a16="http://schemas.microsoft.com/office/drawing/2014/main" id="{08ADB2DB-C6DD-1850-2D7A-4E694FDD6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5625963"/>
              <a:ext cx="702320" cy="286862"/>
            </a:xfrm>
            <a:prstGeom prst="rect">
              <a:avLst/>
            </a:prstGeom>
          </p:spPr>
        </p:pic>
        <p:pic>
          <p:nvPicPr>
            <p:cNvPr id="684" name="図 683">
              <a:extLst>
                <a:ext uri="{FF2B5EF4-FFF2-40B4-BE49-F238E27FC236}">
                  <a16:creationId xmlns:a16="http://schemas.microsoft.com/office/drawing/2014/main" id="{8C376066-A10E-B637-9E83-940DFE3A8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5239602"/>
              <a:ext cx="702320" cy="286862"/>
            </a:xfrm>
            <a:prstGeom prst="rect">
              <a:avLst/>
            </a:prstGeom>
          </p:spPr>
        </p:pic>
        <p:pic>
          <p:nvPicPr>
            <p:cNvPr id="685" name="図 684">
              <a:extLst>
                <a:ext uri="{FF2B5EF4-FFF2-40B4-BE49-F238E27FC236}">
                  <a16:creationId xmlns:a16="http://schemas.microsoft.com/office/drawing/2014/main" id="{D9EB4638-35F1-963A-6F09-F930EF25B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868861"/>
              <a:ext cx="702320" cy="286862"/>
            </a:xfrm>
            <a:prstGeom prst="rect">
              <a:avLst/>
            </a:prstGeom>
          </p:spPr>
        </p:pic>
        <p:pic>
          <p:nvPicPr>
            <p:cNvPr id="686" name="図 685">
              <a:extLst>
                <a:ext uri="{FF2B5EF4-FFF2-40B4-BE49-F238E27FC236}">
                  <a16:creationId xmlns:a16="http://schemas.microsoft.com/office/drawing/2014/main" id="{D4467E71-82D4-C348-A797-1E77E1BDB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496216"/>
              <a:ext cx="702320" cy="286862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F61C5960-690C-D822-FA53-7D5C016716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125915"/>
              <a:ext cx="702320" cy="286862"/>
            </a:xfrm>
            <a:prstGeom prst="rect">
              <a:avLst/>
            </a:prstGeom>
          </p:spPr>
        </p:pic>
        <p:pic>
          <p:nvPicPr>
            <p:cNvPr id="688" name="図 687">
              <a:extLst>
                <a:ext uri="{FF2B5EF4-FFF2-40B4-BE49-F238E27FC236}">
                  <a16:creationId xmlns:a16="http://schemas.microsoft.com/office/drawing/2014/main" id="{D80643ED-6091-380E-F985-A94E14432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5625710"/>
              <a:ext cx="702320" cy="286862"/>
            </a:xfrm>
            <a:prstGeom prst="rect">
              <a:avLst/>
            </a:prstGeom>
          </p:spPr>
        </p:pic>
        <p:pic>
          <p:nvPicPr>
            <p:cNvPr id="689" name="図 688">
              <a:extLst>
                <a:ext uri="{FF2B5EF4-FFF2-40B4-BE49-F238E27FC236}">
                  <a16:creationId xmlns:a16="http://schemas.microsoft.com/office/drawing/2014/main" id="{E95D2827-9B42-54E5-B983-5DBF825CD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5233752"/>
              <a:ext cx="702320" cy="286862"/>
            </a:xfrm>
            <a:prstGeom prst="rect">
              <a:avLst/>
            </a:prstGeom>
          </p:spPr>
        </p:pic>
        <p:pic>
          <p:nvPicPr>
            <p:cNvPr id="700" name="図 699">
              <a:extLst>
                <a:ext uri="{FF2B5EF4-FFF2-40B4-BE49-F238E27FC236}">
                  <a16:creationId xmlns:a16="http://schemas.microsoft.com/office/drawing/2014/main" id="{FBF93106-F051-A413-833C-7A3931997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868609"/>
              <a:ext cx="702320" cy="286862"/>
            </a:xfrm>
            <a:prstGeom prst="rect">
              <a:avLst/>
            </a:prstGeom>
          </p:spPr>
        </p:pic>
        <p:pic>
          <p:nvPicPr>
            <p:cNvPr id="701" name="図 700">
              <a:extLst>
                <a:ext uri="{FF2B5EF4-FFF2-40B4-BE49-F238E27FC236}">
                  <a16:creationId xmlns:a16="http://schemas.microsoft.com/office/drawing/2014/main" id="{1BF6BA9B-D9DE-BBC4-2059-BEE29A32A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495964"/>
              <a:ext cx="702320" cy="286862"/>
            </a:xfrm>
            <a:prstGeom prst="rect">
              <a:avLst/>
            </a:prstGeom>
          </p:spPr>
        </p:pic>
        <p:pic>
          <p:nvPicPr>
            <p:cNvPr id="702" name="図 701">
              <a:extLst>
                <a:ext uri="{FF2B5EF4-FFF2-40B4-BE49-F238E27FC236}">
                  <a16:creationId xmlns:a16="http://schemas.microsoft.com/office/drawing/2014/main" id="{C0FA8F58-2853-DCFB-006F-B56C2F8A3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125663"/>
              <a:ext cx="702320" cy="286862"/>
            </a:xfrm>
            <a:prstGeom prst="rect">
              <a:avLst/>
            </a:prstGeom>
          </p:spPr>
        </p:pic>
        <p:pic>
          <p:nvPicPr>
            <p:cNvPr id="703" name="図 702">
              <a:extLst>
                <a:ext uri="{FF2B5EF4-FFF2-40B4-BE49-F238E27FC236}">
                  <a16:creationId xmlns:a16="http://schemas.microsoft.com/office/drawing/2014/main" id="{98F187C9-5029-F683-43B4-22BFEF731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5625710"/>
              <a:ext cx="702320" cy="286862"/>
            </a:xfrm>
            <a:prstGeom prst="rect">
              <a:avLst/>
            </a:prstGeom>
          </p:spPr>
        </p:pic>
        <p:pic>
          <p:nvPicPr>
            <p:cNvPr id="706" name="図 705">
              <a:extLst>
                <a:ext uri="{FF2B5EF4-FFF2-40B4-BE49-F238E27FC236}">
                  <a16:creationId xmlns:a16="http://schemas.microsoft.com/office/drawing/2014/main" id="{57D0AB23-DF59-61BB-E0AB-475EEB749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5233752"/>
              <a:ext cx="702320" cy="286862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92EA0873-864C-2658-39DB-975DFB2CAC5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868609"/>
              <a:ext cx="702320" cy="286862"/>
            </a:xfrm>
            <a:prstGeom prst="rect">
              <a:avLst/>
            </a:prstGeom>
          </p:spPr>
        </p:pic>
        <p:pic>
          <p:nvPicPr>
            <p:cNvPr id="731" name="図 730">
              <a:extLst>
                <a:ext uri="{FF2B5EF4-FFF2-40B4-BE49-F238E27FC236}">
                  <a16:creationId xmlns:a16="http://schemas.microsoft.com/office/drawing/2014/main" id="{BF7F5B84-1286-5658-9E16-0C1AEDAEB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495964"/>
              <a:ext cx="702320" cy="286862"/>
            </a:xfrm>
            <a:prstGeom prst="rect">
              <a:avLst/>
            </a:prstGeom>
          </p:spPr>
        </p:pic>
        <p:pic>
          <p:nvPicPr>
            <p:cNvPr id="732" name="図 731">
              <a:extLst>
                <a:ext uri="{FF2B5EF4-FFF2-40B4-BE49-F238E27FC236}">
                  <a16:creationId xmlns:a16="http://schemas.microsoft.com/office/drawing/2014/main" id="{31E51C2E-3395-A5DE-15EC-E89DDA010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125663"/>
              <a:ext cx="702320" cy="286862"/>
            </a:xfrm>
            <a:prstGeom prst="rect">
              <a:avLst/>
            </a:prstGeom>
          </p:spPr>
        </p:pic>
        <p:pic>
          <p:nvPicPr>
            <p:cNvPr id="733" name="図 732">
              <a:extLst>
                <a:ext uri="{FF2B5EF4-FFF2-40B4-BE49-F238E27FC236}">
                  <a16:creationId xmlns:a16="http://schemas.microsoft.com/office/drawing/2014/main" id="{99F84FC5-E4DC-7121-B371-130A016D9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5624482"/>
              <a:ext cx="702320" cy="286862"/>
            </a:xfrm>
            <a:prstGeom prst="rect">
              <a:avLst/>
            </a:prstGeom>
          </p:spPr>
        </p:pic>
        <p:pic>
          <p:nvPicPr>
            <p:cNvPr id="734" name="図 733">
              <a:extLst>
                <a:ext uri="{FF2B5EF4-FFF2-40B4-BE49-F238E27FC236}">
                  <a16:creationId xmlns:a16="http://schemas.microsoft.com/office/drawing/2014/main" id="{9431C17B-13FE-D70D-E36B-9550420DD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5254916"/>
              <a:ext cx="702320" cy="286862"/>
            </a:xfrm>
            <a:prstGeom prst="rect">
              <a:avLst/>
            </a:prstGeom>
          </p:spPr>
        </p:pic>
        <p:pic>
          <p:nvPicPr>
            <p:cNvPr id="735" name="図 734">
              <a:extLst>
                <a:ext uri="{FF2B5EF4-FFF2-40B4-BE49-F238E27FC236}">
                  <a16:creationId xmlns:a16="http://schemas.microsoft.com/office/drawing/2014/main" id="{C87012C6-C4EB-5930-11E0-D80EE04EE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872978"/>
              <a:ext cx="702320" cy="286862"/>
            </a:xfrm>
            <a:prstGeom prst="rect">
              <a:avLst/>
            </a:prstGeom>
          </p:spPr>
        </p:pic>
        <p:pic>
          <p:nvPicPr>
            <p:cNvPr id="736" name="図 735">
              <a:extLst>
                <a:ext uri="{FF2B5EF4-FFF2-40B4-BE49-F238E27FC236}">
                  <a16:creationId xmlns:a16="http://schemas.microsoft.com/office/drawing/2014/main" id="{BE5C3E86-08A5-0367-973D-9E8C6362C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500333"/>
              <a:ext cx="702320" cy="286862"/>
            </a:xfrm>
            <a:prstGeom prst="rect">
              <a:avLst/>
            </a:prstGeom>
          </p:spPr>
        </p:pic>
        <p:pic>
          <p:nvPicPr>
            <p:cNvPr id="737" name="図 736">
              <a:extLst>
                <a:ext uri="{FF2B5EF4-FFF2-40B4-BE49-F238E27FC236}">
                  <a16:creationId xmlns:a16="http://schemas.microsoft.com/office/drawing/2014/main" id="{E2700999-456E-1E57-038B-ACBFC8A2F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130032"/>
              <a:ext cx="702320" cy="286862"/>
            </a:xfrm>
            <a:prstGeom prst="rect">
              <a:avLst/>
            </a:prstGeom>
          </p:spPr>
        </p:pic>
        <p:pic>
          <p:nvPicPr>
            <p:cNvPr id="738" name="図 737">
              <a:extLst>
                <a:ext uri="{FF2B5EF4-FFF2-40B4-BE49-F238E27FC236}">
                  <a16:creationId xmlns:a16="http://schemas.microsoft.com/office/drawing/2014/main" id="{4B7710E1-AF28-1E94-F2C3-A51CC2615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5839" y="6012045"/>
              <a:ext cx="702320" cy="286862"/>
            </a:xfrm>
            <a:prstGeom prst="rect">
              <a:avLst/>
            </a:prstGeom>
          </p:spPr>
        </p:pic>
        <p:pic>
          <p:nvPicPr>
            <p:cNvPr id="739" name="図 738">
              <a:extLst>
                <a:ext uri="{FF2B5EF4-FFF2-40B4-BE49-F238E27FC236}">
                  <a16:creationId xmlns:a16="http://schemas.microsoft.com/office/drawing/2014/main" id="{FBCF9B49-3684-3086-0C6C-9F34B5E7C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407" y="6006447"/>
              <a:ext cx="702320" cy="286862"/>
            </a:xfrm>
            <a:prstGeom prst="rect">
              <a:avLst/>
            </a:prstGeom>
          </p:spPr>
        </p:pic>
        <p:pic>
          <p:nvPicPr>
            <p:cNvPr id="740" name="図 739">
              <a:extLst>
                <a:ext uri="{FF2B5EF4-FFF2-40B4-BE49-F238E27FC236}">
                  <a16:creationId xmlns:a16="http://schemas.microsoft.com/office/drawing/2014/main" id="{1ED44395-CD51-0FBE-4D48-FFC131021F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9445" y="6006195"/>
              <a:ext cx="702320" cy="286862"/>
            </a:xfrm>
            <a:prstGeom prst="rect">
              <a:avLst/>
            </a:prstGeom>
          </p:spPr>
        </p:pic>
        <p:pic>
          <p:nvPicPr>
            <p:cNvPr id="741" name="図 740">
              <a:extLst>
                <a:ext uri="{FF2B5EF4-FFF2-40B4-BE49-F238E27FC236}">
                  <a16:creationId xmlns:a16="http://schemas.microsoft.com/office/drawing/2014/main" id="{A0695553-7435-CD45-8EF6-50124C47F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414" y="6006195"/>
              <a:ext cx="702320" cy="286862"/>
            </a:xfrm>
            <a:prstGeom prst="rect">
              <a:avLst/>
            </a:prstGeom>
          </p:spPr>
        </p:pic>
        <p:pic>
          <p:nvPicPr>
            <p:cNvPr id="742" name="図 741">
              <a:extLst>
                <a:ext uri="{FF2B5EF4-FFF2-40B4-BE49-F238E27FC236}">
                  <a16:creationId xmlns:a16="http://schemas.microsoft.com/office/drawing/2014/main" id="{03638C2B-0980-AA0E-272A-F21CE6F07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1283" y="6004966"/>
              <a:ext cx="702320" cy="286862"/>
            </a:xfrm>
            <a:prstGeom prst="rect">
              <a:avLst/>
            </a:prstGeom>
          </p:spPr>
        </p:pic>
      </p:grpSp>
      <p:pic>
        <p:nvPicPr>
          <p:cNvPr id="743" name="図 742">
            <a:extLst>
              <a:ext uri="{FF2B5EF4-FFF2-40B4-BE49-F238E27FC236}">
                <a16:creationId xmlns:a16="http://schemas.microsoft.com/office/drawing/2014/main" id="{B22E63F5-00E0-DB0C-B89A-78A1BEDF83B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80272" y="3464335"/>
            <a:ext cx="306086" cy="238385"/>
          </a:xfrm>
          <a:prstGeom prst="rect">
            <a:avLst/>
          </a:prstGeom>
        </p:spPr>
      </p:pic>
      <p:pic>
        <p:nvPicPr>
          <p:cNvPr id="744" name="図 743">
            <a:extLst>
              <a:ext uri="{FF2B5EF4-FFF2-40B4-BE49-F238E27FC236}">
                <a16:creationId xmlns:a16="http://schemas.microsoft.com/office/drawing/2014/main" id="{4E64D387-7A8E-9146-1ED0-45942F4E9E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319" y="3558746"/>
            <a:ext cx="727766" cy="157071"/>
          </a:xfrm>
          <a:prstGeom prst="rect">
            <a:avLst/>
          </a:prstGeom>
        </p:spPr>
      </p:pic>
      <p:pic>
        <p:nvPicPr>
          <p:cNvPr id="745" name="図 744">
            <a:extLst>
              <a:ext uri="{FF2B5EF4-FFF2-40B4-BE49-F238E27FC236}">
                <a16:creationId xmlns:a16="http://schemas.microsoft.com/office/drawing/2014/main" id="{861062AA-A778-2B7D-ACD8-D90D79512BF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67" y="3519761"/>
            <a:ext cx="908798" cy="241404"/>
          </a:xfrm>
          <a:prstGeom prst="rect">
            <a:avLst/>
          </a:prstGeom>
        </p:spPr>
      </p:pic>
      <p:grpSp>
        <p:nvGrpSpPr>
          <p:cNvPr id="746" name="グループ化 745">
            <a:extLst>
              <a:ext uri="{FF2B5EF4-FFF2-40B4-BE49-F238E27FC236}">
                <a16:creationId xmlns:a16="http://schemas.microsoft.com/office/drawing/2014/main" id="{88D1DCE1-9C74-5F09-6B17-0CCDE93FDB38}"/>
              </a:ext>
            </a:extLst>
          </p:cNvPr>
          <p:cNvGrpSpPr/>
          <p:nvPr/>
        </p:nvGrpSpPr>
        <p:grpSpPr>
          <a:xfrm>
            <a:off x="1129992" y="4080536"/>
            <a:ext cx="3391502" cy="2173244"/>
            <a:chOff x="1129992" y="4126256"/>
            <a:chExt cx="3391502" cy="2173244"/>
          </a:xfrm>
        </p:grpSpPr>
        <p:pic>
          <p:nvPicPr>
            <p:cNvPr id="747" name="図 746">
              <a:extLst>
                <a:ext uri="{FF2B5EF4-FFF2-40B4-BE49-F238E27FC236}">
                  <a16:creationId xmlns:a16="http://schemas.microsoft.com/office/drawing/2014/main" id="{E7A5DB17-BCBF-0D15-4B69-DCE58031736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3729" y="5632154"/>
              <a:ext cx="702320" cy="286862"/>
            </a:xfrm>
            <a:prstGeom prst="rect">
              <a:avLst/>
            </a:prstGeom>
          </p:spPr>
        </p:pic>
        <p:pic>
          <p:nvPicPr>
            <p:cNvPr id="748" name="図 747">
              <a:extLst>
                <a:ext uri="{FF2B5EF4-FFF2-40B4-BE49-F238E27FC236}">
                  <a16:creationId xmlns:a16="http://schemas.microsoft.com/office/drawing/2014/main" id="{3C56C126-D6CB-4F87-ED1E-C7198EDF9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5240195"/>
              <a:ext cx="702320" cy="286862"/>
            </a:xfrm>
            <a:prstGeom prst="rect">
              <a:avLst/>
            </a:prstGeom>
          </p:spPr>
        </p:pic>
        <p:pic>
          <p:nvPicPr>
            <p:cNvPr id="749" name="図 748">
              <a:extLst>
                <a:ext uri="{FF2B5EF4-FFF2-40B4-BE49-F238E27FC236}">
                  <a16:creationId xmlns:a16="http://schemas.microsoft.com/office/drawing/2014/main" id="{025AFE79-C3F1-043F-402F-A1C9CD4A95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3729" y="4875052"/>
              <a:ext cx="702320" cy="286862"/>
            </a:xfrm>
            <a:prstGeom prst="rect">
              <a:avLst/>
            </a:prstGeom>
          </p:spPr>
        </p:pic>
        <p:pic>
          <p:nvPicPr>
            <p:cNvPr id="750" name="図 749">
              <a:extLst>
                <a:ext uri="{FF2B5EF4-FFF2-40B4-BE49-F238E27FC236}">
                  <a16:creationId xmlns:a16="http://schemas.microsoft.com/office/drawing/2014/main" id="{9EF1B243-F009-E21E-A637-E9BD950375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4502407"/>
              <a:ext cx="702320" cy="286862"/>
            </a:xfrm>
            <a:prstGeom prst="rect">
              <a:avLst/>
            </a:prstGeom>
          </p:spPr>
        </p:pic>
        <p:pic>
          <p:nvPicPr>
            <p:cNvPr id="751" name="図 750">
              <a:extLst>
                <a:ext uri="{FF2B5EF4-FFF2-40B4-BE49-F238E27FC236}">
                  <a16:creationId xmlns:a16="http://schemas.microsoft.com/office/drawing/2014/main" id="{7C7AFD0F-4883-E25B-3F2A-BD68D8F36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4132107"/>
              <a:ext cx="702320" cy="286862"/>
            </a:xfrm>
            <a:prstGeom prst="rect">
              <a:avLst/>
            </a:prstGeom>
          </p:spPr>
        </p:pic>
        <p:pic>
          <p:nvPicPr>
            <p:cNvPr id="752" name="図 751">
              <a:extLst>
                <a:ext uri="{FF2B5EF4-FFF2-40B4-BE49-F238E27FC236}">
                  <a16:creationId xmlns:a16="http://schemas.microsoft.com/office/drawing/2014/main" id="{D98EB597-88C9-21FB-85D3-8566B6AAAAB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5626556"/>
              <a:ext cx="702320" cy="286862"/>
            </a:xfrm>
            <a:prstGeom prst="rect">
              <a:avLst/>
            </a:prstGeom>
          </p:spPr>
        </p:pic>
        <p:pic>
          <p:nvPicPr>
            <p:cNvPr id="753" name="図 752">
              <a:extLst>
                <a:ext uri="{FF2B5EF4-FFF2-40B4-BE49-F238E27FC236}">
                  <a16:creationId xmlns:a16="http://schemas.microsoft.com/office/drawing/2014/main" id="{1876BB22-40A8-22FB-8EA6-1B27F65B7B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5240195"/>
              <a:ext cx="702320" cy="286862"/>
            </a:xfrm>
            <a:prstGeom prst="rect">
              <a:avLst/>
            </a:prstGeom>
          </p:spPr>
        </p:pic>
        <p:pic>
          <p:nvPicPr>
            <p:cNvPr id="754" name="図 753">
              <a:extLst>
                <a:ext uri="{FF2B5EF4-FFF2-40B4-BE49-F238E27FC236}">
                  <a16:creationId xmlns:a16="http://schemas.microsoft.com/office/drawing/2014/main" id="{9DFC47C7-87D4-487B-88B3-2B4C1B28089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869454"/>
              <a:ext cx="702320" cy="286862"/>
            </a:xfrm>
            <a:prstGeom prst="rect">
              <a:avLst/>
            </a:prstGeom>
          </p:spPr>
        </p:pic>
        <p:pic>
          <p:nvPicPr>
            <p:cNvPr id="755" name="図 754">
              <a:extLst>
                <a:ext uri="{FF2B5EF4-FFF2-40B4-BE49-F238E27FC236}">
                  <a16:creationId xmlns:a16="http://schemas.microsoft.com/office/drawing/2014/main" id="{F1269936-A9FF-6D52-675B-67067528713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496809"/>
              <a:ext cx="702320" cy="286862"/>
            </a:xfrm>
            <a:prstGeom prst="rect">
              <a:avLst/>
            </a:prstGeom>
          </p:spPr>
        </p:pic>
        <p:pic>
          <p:nvPicPr>
            <p:cNvPr id="756" name="図 755">
              <a:extLst>
                <a:ext uri="{FF2B5EF4-FFF2-40B4-BE49-F238E27FC236}">
                  <a16:creationId xmlns:a16="http://schemas.microsoft.com/office/drawing/2014/main" id="{2CAAEC25-CEF8-A633-9C3A-FA8CA742B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126508"/>
              <a:ext cx="702320" cy="286862"/>
            </a:xfrm>
            <a:prstGeom prst="rect">
              <a:avLst/>
            </a:prstGeom>
          </p:spPr>
        </p:pic>
        <p:pic>
          <p:nvPicPr>
            <p:cNvPr id="757" name="図 756">
              <a:extLst>
                <a:ext uri="{FF2B5EF4-FFF2-40B4-BE49-F238E27FC236}">
                  <a16:creationId xmlns:a16="http://schemas.microsoft.com/office/drawing/2014/main" id="{DCFB67FE-BC49-BF47-5821-1D2023EA6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5626303"/>
              <a:ext cx="702320" cy="286862"/>
            </a:xfrm>
            <a:prstGeom prst="rect">
              <a:avLst/>
            </a:prstGeom>
          </p:spPr>
        </p:pic>
        <p:pic>
          <p:nvPicPr>
            <p:cNvPr id="758" name="図 757">
              <a:extLst>
                <a:ext uri="{FF2B5EF4-FFF2-40B4-BE49-F238E27FC236}">
                  <a16:creationId xmlns:a16="http://schemas.microsoft.com/office/drawing/2014/main" id="{79F7CBC5-D63C-29C4-10F7-5E3BE9671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5234345"/>
              <a:ext cx="702320" cy="286862"/>
            </a:xfrm>
            <a:prstGeom prst="rect">
              <a:avLst/>
            </a:prstGeom>
          </p:spPr>
        </p:pic>
        <p:pic>
          <p:nvPicPr>
            <p:cNvPr id="759" name="図 758">
              <a:extLst>
                <a:ext uri="{FF2B5EF4-FFF2-40B4-BE49-F238E27FC236}">
                  <a16:creationId xmlns:a16="http://schemas.microsoft.com/office/drawing/2014/main" id="{1D9EF8F4-65F1-B909-1133-0092BB0478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869202"/>
              <a:ext cx="702320" cy="286862"/>
            </a:xfrm>
            <a:prstGeom prst="rect">
              <a:avLst/>
            </a:prstGeom>
          </p:spPr>
        </p:pic>
        <p:pic>
          <p:nvPicPr>
            <p:cNvPr id="760" name="図 759">
              <a:extLst>
                <a:ext uri="{FF2B5EF4-FFF2-40B4-BE49-F238E27FC236}">
                  <a16:creationId xmlns:a16="http://schemas.microsoft.com/office/drawing/2014/main" id="{A96103EA-0BC4-AEF4-7ED3-1707154E3CA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496557"/>
              <a:ext cx="702320" cy="286862"/>
            </a:xfrm>
            <a:prstGeom prst="rect">
              <a:avLst/>
            </a:prstGeom>
          </p:spPr>
        </p:pic>
        <p:pic>
          <p:nvPicPr>
            <p:cNvPr id="761" name="図 760">
              <a:extLst>
                <a:ext uri="{FF2B5EF4-FFF2-40B4-BE49-F238E27FC236}">
                  <a16:creationId xmlns:a16="http://schemas.microsoft.com/office/drawing/2014/main" id="{06F0A04A-604F-656A-7C82-5DE53CF3C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126256"/>
              <a:ext cx="702320" cy="286862"/>
            </a:xfrm>
            <a:prstGeom prst="rect">
              <a:avLst/>
            </a:prstGeom>
          </p:spPr>
        </p:pic>
        <p:pic>
          <p:nvPicPr>
            <p:cNvPr id="762" name="図 761">
              <a:extLst>
                <a:ext uri="{FF2B5EF4-FFF2-40B4-BE49-F238E27FC236}">
                  <a16:creationId xmlns:a16="http://schemas.microsoft.com/office/drawing/2014/main" id="{6B04DAC7-CFD7-479D-DF3A-DB01F2C05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5625075"/>
              <a:ext cx="702320" cy="286862"/>
            </a:xfrm>
            <a:prstGeom prst="rect">
              <a:avLst/>
            </a:prstGeom>
          </p:spPr>
        </p:pic>
        <p:pic>
          <p:nvPicPr>
            <p:cNvPr id="763" name="図 762">
              <a:extLst>
                <a:ext uri="{FF2B5EF4-FFF2-40B4-BE49-F238E27FC236}">
                  <a16:creationId xmlns:a16="http://schemas.microsoft.com/office/drawing/2014/main" id="{F5BD5113-43EA-FDDB-7F32-9020D4068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5255509"/>
              <a:ext cx="702320" cy="286862"/>
            </a:xfrm>
            <a:prstGeom prst="rect">
              <a:avLst/>
            </a:prstGeom>
          </p:spPr>
        </p:pic>
        <p:pic>
          <p:nvPicPr>
            <p:cNvPr id="764" name="図 763">
              <a:extLst>
                <a:ext uri="{FF2B5EF4-FFF2-40B4-BE49-F238E27FC236}">
                  <a16:creationId xmlns:a16="http://schemas.microsoft.com/office/drawing/2014/main" id="{5B97E1CD-991E-E1BE-8092-362ABC1D5B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873571"/>
              <a:ext cx="702320" cy="286862"/>
            </a:xfrm>
            <a:prstGeom prst="rect">
              <a:avLst/>
            </a:prstGeom>
          </p:spPr>
        </p:pic>
        <p:pic>
          <p:nvPicPr>
            <p:cNvPr id="765" name="図 764">
              <a:extLst>
                <a:ext uri="{FF2B5EF4-FFF2-40B4-BE49-F238E27FC236}">
                  <a16:creationId xmlns:a16="http://schemas.microsoft.com/office/drawing/2014/main" id="{9D543504-4403-D131-2B83-26DA1B536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500926"/>
              <a:ext cx="702320" cy="286862"/>
            </a:xfrm>
            <a:prstGeom prst="rect">
              <a:avLst/>
            </a:prstGeom>
          </p:spPr>
        </p:pic>
        <p:pic>
          <p:nvPicPr>
            <p:cNvPr id="766" name="図 765">
              <a:extLst>
                <a:ext uri="{FF2B5EF4-FFF2-40B4-BE49-F238E27FC236}">
                  <a16:creationId xmlns:a16="http://schemas.microsoft.com/office/drawing/2014/main" id="{0A462A7D-3502-B58C-64CE-CEB8113436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130625"/>
              <a:ext cx="702320" cy="286862"/>
            </a:xfrm>
            <a:prstGeom prst="rect">
              <a:avLst/>
            </a:prstGeom>
          </p:spPr>
        </p:pic>
        <p:pic>
          <p:nvPicPr>
            <p:cNvPr id="767" name="図 766">
              <a:extLst>
                <a:ext uri="{FF2B5EF4-FFF2-40B4-BE49-F238E27FC236}">
                  <a16:creationId xmlns:a16="http://schemas.microsoft.com/office/drawing/2014/main" id="{FBF2CBE0-57F0-A17C-58B0-CC8DA4D8EBE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9417" y="6012638"/>
              <a:ext cx="702320" cy="286862"/>
            </a:xfrm>
            <a:prstGeom prst="rect">
              <a:avLst/>
            </a:prstGeom>
          </p:spPr>
        </p:pic>
        <p:pic>
          <p:nvPicPr>
            <p:cNvPr id="320" name="図 319">
              <a:extLst>
                <a:ext uri="{FF2B5EF4-FFF2-40B4-BE49-F238E27FC236}">
                  <a16:creationId xmlns:a16="http://schemas.microsoft.com/office/drawing/2014/main" id="{0FEDFD82-0AC0-1C87-E60D-5FE5DF01269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1985" y="6007040"/>
              <a:ext cx="702320" cy="286862"/>
            </a:xfrm>
            <a:prstGeom prst="rect">
              <a:avLst/>
            </a:prstGeom>
          </p:spPr>
        </p:pic>
        <p:pic>
          <p:nvPicPr>
            <p:cNvPr id="321" name="図 320">
              <a:extLst>
                <a:ext uri="{FF2B5EF4-FFF2-40B4-BE49-F238E27FC236}">
                  <a16:creationId xmlns:a16="http://schemas.microsoft.com/office/drawing/2014/main" id="{3F41C55B-080A-DC45-BEBB-A6F733CA28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992" y="6006788"/>
              <a:ext cx="702320" cy="286862"/>
            </a:xfrm>
            <a:prstGeom prst="rect">
              <a:avLst/>
            </a:prstGeom>
          </p:spPr>
        </p:pic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70CCE7AC-7ED5-7967-B837-579857E7F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4861" y="6005559"/>
              <a:ext cx="702320" cy="286862"/>
            </a:xfrm>
            <a:prstGeom prst="rect">
              <a:avLst/>
            </a:prstGeom>
          </p:spPr>
        </p:pic>
      </p:grpSp>
      <p:pic>
        <p:nvPicPr>
          <p:cNvPr id="323" name="図 322">
            <a:extLst>
              <a:ext uri="{FF2B5EF4-FFF2-40B4-BE49-F238E27FC236}">
                <a16:creationId xmlns:a16="http://schemas.microsoft.com/office/drawing/2014/main" id="{303FB74B-6AE7-23A2-931A-D7A0B8E2203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43608" y="3464928"/>
            <a:ext cx="306086" cy="23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2101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138</cp:revision>
  <cp:lastPrinted>2022-06-20T00:25:10Z</cp:lastPrinted>
  <dcterms:created xsi:type="dcterms:W3CDTF">2017-02-16T12:15:42Z</dcterms:created>
  <dcterms:modified xsi:type="dcterms:W3CDTF">2026-02-26T03:18:59Z</dcterms:modified>
</cp:coreProperties>
</file>