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F0BCE-9EEA-B333-33B1-D28350F0A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5633C5-E073-DCF7-4A45-65285EEBE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9DF79-8ED0-4BE5-88C5-763FC0AD33DE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E931A-B129-D610-3B9D-73FCC02DA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C9A90A-7C9D-65CF-0C0B-55E2E53F10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D1E80-E3F9-44FF-9E7F-7D06D17FB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0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5E53FF00-3E9E-9EAF-CDB0-64217B588B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" r="1555"/>
          <a:stretch>
            <a:fillRect/>
          </a:stretch>
        </p:blipFill>
        <p:spPr>
          <a:xfrm>
            <a:off x="-9149" y="2311293"/>
            <a:ext cx="13208001" cy="7594707"/>
          </a:xfrm>
          <a:prstGeom prst="rect">
            <a:avLst/>
          </a:prstGeom>
        </p:spPr>
      </p:pic>
      <p:pic>
        <p:nvPicPr>
          <p:cNvPr id="19" name="図 1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865DAAD-BB5D-5F69-49C4-43FB33A5892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588" y="477472"/>
            <a:ext cx="4482454" cy="1274850"/>
          </a:xfrm>
          <a:prstGeom prst="rect">
            <a:avLst/>
          </a:prstGeom>
        </p:spPr>
      </p:pic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9C27052-438F-E959-F5C5-DE0B8AC8C83E}"/>
              </a:ext>
            </a:extLst>
          </p:cNvPr>
          <p:cNvGrpSpPr/>
          <p:nvPr userDrawn="1"/>
        </p:nvGrpSpPr>
        <p:grpSpPr>
          <a:xfrm>
            <a:off x="2505951" y="427708"/>
            <a:ext cx="4651446" cy="1917178"/>
            <a:chOff x="2773627" y="292798"/>
            <a:chExt cx="4651446" cy="1917178"/>
          </a:xfrm>
        </p:grpSpPr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7A803A26-A44F-4B5B-B395-69A8EF6E57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6023" y="2025310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382AC549-091A-7B26-DBD9-72BE3C939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66538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66AA2492-B6F2-89F0-85F0-680DA0EB0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65954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90D1EDB0-BADB-6CDB-CE84-DBBF5250E3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3BBD70-BAED-45FD-189E-12859744AC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A04918FA-01B0-5A4E-BDD8-AA3CAB1E42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46331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4BEC19C2-EF55-04E4-CE68-21DE09C882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54955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F5B013A8-8044-822F-0CEB-A10EC4D2B1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70F84673-2FE7-611E-DD02-A4D69A9012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F1EA4853-2FC9-58F4-2AE6-C0A425F9EC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292798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9" name="グラフィックス 48">
              <a:extLst>
                <a:ext uri="{FF2B5EF4-FFF2-40B4-BE49-F238E27FC236}">
                  <a16:creationId xmlns:a16="http://schemas.microsoft.com/office/drawing/2014/main" id="{1EFC5659-6C1C-05ED-5A65-AA5FA6757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50" name="Rectangle 12">
              <a:extLst>
                <a:ext uri="{FF2B5EF4-FFF2-40B4-BE49-F238E27FC236}">
                  <a16:creationId xmlns:a16="http://schemas.microsoft.com/office/drawing/2014/main" id="{121F918B-F274-7CB7-4012-C129791E66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9520" y="47164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1" name="グラフィックス 50">
            <a:extLst>
              <a:ext uri="{FF2B5EF4-FFF2-40B4-BE49-F238E27FC236}">
                <a16:creationId xmlns:a16="http://schemas.microsoft.com/office/drawing/2014/main" id="{5FFD3D12-1508-B2E2-593B-207084B849B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52761" y="130224"/>
            <a:ext cx="5938571" cy="1994297"/>
          </a:xfrm>
          <a:prstGeom prst="rect">
            <a:avLst/>
          </a:prstGeom>
        </p:spPr>
      </p:pic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C88E9A02-160F-3D96-183E-B5ADA1399535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39FF94-E172-5721-74DD-C088DC507BE8}"/>
              </a:ext>
            </a:extLst>
          </p:cNvPr>
          <p:cNvSpPr txBox="1"/>
          <p:nvPr userDrawn="1"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2072970-5E5F-46BA-EEC9-2DCB48391A26}"/>
              </a:ext>
            </a:extLst>
          </p:cNvPr>
          <p:cNvGrpSpPr/>
          <p:nvPr userDrawn="1"/>
        </p:nvGrpSpPr>
        <p:grpSpPr>
          <a:xfrm>
            <a:off x="4015836" y="2609710"/>
            <a:ext cx="1246749" cy="543995"/>
            <a:chOff x="1134782" y="2649792"/>
            <a:chExt cx="1246749" cy="543995"/>
          </a:xfrm>
        </p:grpSpPr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B04D946F-8453-EB5C-C2D6-66205B178279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252B17A-46AF-875E-1271-8D886968F715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401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6EA1CA2-0644-0F17-216E-0C57773BDDC6}"/>
              </a:ext>
            </a:extLst>
          </p:cNvPr>
          <p:cNvGrpSpPr/>
          <p:nvPr userDrawn="1"/>
        </p:nvGrpSpPr>
        <p:grpSpPr>
          <a:xfrm>
            <a:off x="10354165" y="5327887"/>
            <a:ext cx="1246749" cy="543995"/>
            <a:chOff x="7043537" y="1668209"/>
            <a:chExt cx="1246749" cy="543995"/>
          </a:xfrm>
        </p:grpSpPr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95C8F5F9-E005-1B87-EC0C-244FDAECDBE6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5274256-59A9-05FD-1F65-F34B89F3EB13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402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02113" y="773235"/>
            <a:ext cx="172794" cy="13905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93317" y="1753157"/>
            <a:ext cx="306086" cy="238385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5" y="1739589"/>
            <a:ext cx="710399" cy="294525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04" y="1213377"/>
            <a:ext cx="908799" cy="241405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1182897"/>
            <a:ext cx="710401" cy="294525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55" y="1775171"/>
            <a:ext cx="735091" cy="215753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3123" y="824960"/>
            <a:ext cx="719559" cy="186713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46948" y="1285000"/>
            <a:ext cx="190147" cy="181817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651537"/>
            <a:ext cx="706907" cy="298212"/>
          </a:xfrm>
          <a:prstGeom prst="rect">
            <a:avLst/>
          </a:prstGeom>
        </p:spPr>
      </p:pic>
      <p:pic>
        <p:nvPicPr>
          <p:cNvPr id="676" name="図 675">
            <a:extLst>
              <a:ext uri="{FF2B5EF4-FFF2-40B4-BE49-F238E27FC236}">
                <a16:creationId xmlns:a16="http://schemas.microsoft.com/office/drawing/2014/main" id="{AB3FE204-6D09-AEDC-C066-8E128DFCD3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027" y="3526720"/>
            <a:ext cx="908798" cy="241404"/>
          </a:xfrm>
          <a:prstGeom prst="rect">
            <a:avLst/>
          </a:prstGeom>
        </p:spPr>
      </p:pic>
      <p:pic>
        <p:nvPicPr>
          <p:cNvPr id="744" name="図 743">
            <a:extLst>
              <a:ext uri="{FF2B5EF4-FFF2-40B4-BE49-F238E27FC236}">
                <a16:creationId xmlns:a16="http://schemas.microsoft.com/office/drawing/2014/main" id="{4E64D387-7A8E-9146-1ED0-45942F4E9E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505" y="3558746"/>
            <a:ext cx="727766" cy="157071"/>
          </a:xfrm>
          <a:prstGeom prst="rect">
            <a:avLst/>
          </a:prstGeom>
        </p:spPr>
      </p:pic>
      <p:pic>
        <p:nvPicPr>
          <p:cNvPr id="745" name="図 744">
            <a:extLst>
              <a:ext uri="{FF2B5EF4-FFF2-40B4-BE49-F238E27FC236}">
                <a16:creationId xmlns:a16="http://schemas.microsoft.com/office/drawing/2014/main" id="{861062AA-A778-2B7D-ACD8-D90D79512B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883" y="3513665"/>
            <a:ext cx="908798" cy="241404"/>
          </a:xfrm>
          <a:prstGeom prst="rect">
            <a:avLst/>
          </a:prstGeom>
        </p:spPr>
      </p:pic>
      <p:pic>
        <p:nvPicPr>
          <p:cNvPr id="323" name="図 322">
            <a:extLst>
              <a:ext uri="{FF2B5EF4-FFF2-40B4-BE49-F238E27FC236}">
                <a16:creationId xmlns:a16="http://schemas.microsoft.com/office/drawing/2014/main" id="{303FB74B-6AE7-23A2-931A-D7A0B8E2203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755870" y="3482203"/>
            <a:ext cx="306086" cy="23838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0DC9B13-C3D9-DDA3-FDF1-9C26E88736F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61" y="8464404"/>
            <a:ext cx="727767" cy="213603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B5352E1-D78F-5D8B-8034-CA5334D81D53}"/>
              </a:ext>
            </a:extLst>
          </p:cNvPr>
          <p:cNvGrpSpPr/>
          <p:nvPr/>
        </p:nvGrpSpPr>
        <p:grpSpPr>
          <a:xfrm rot="10800000">
            <a:off x="10556805" y="6298065"/>
            <a:ext cx="1589509" cy="1797093"/>
            <a:chOff x="10273242" y="3687200"/>
            <a:chExt cx="1442385" cy="1630755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E1C555C3-E15F-A487-4F51-218BEEA3F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712378"/>
              <a:ext cx="637314" cy="260310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0738A268-D959-7B65-2324-1807C0B53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361779"/>
              <a:ext cx="637314" cy="260310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D358E5F5-B2F9-5C9F-B52E-FAB4A9E7C5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025353"/>
              <a:ext cx="637314" cy="260310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0D9F3C82-7B89-E201-FA98-48E3E41F2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3687200"/>
              <a:ext cx="637314" cy="260310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3F3F6DB3-FB68-4A34-8A8D-F6AEB66C94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711034"/>
              <a:ext cx="637314" cy="26031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B1D7648A-C860-9B45-3ED7-95F0428096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375675"/>
              <a:ext cx="637314" cy="260310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DBEE94BF-667B-09E2-7E24-A13D0C546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029089"/>
              <a:ext cx="637314" cy="260310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48A9B664-A124-C91A-C927-A99436BC4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3690936"/>
              <a:ext cx="637314" cy="260310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32344686-3913-222D-3A89-3AD9DB3A034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242" y="5057645"/>
              <a:ext cx="637314" cy="260310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6B1E87B8-5BF0-5E43-9D2C-C94C167BCA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4400" y="5056301"/>
              <a:ext cx="637314" cy="260310"/>
            </a:xfrm>
            <a:prstGeom prst="rect">
              <a:avLst/>
            </a:prstGeom>
          </p:spPr>
        </p:pic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86DFCEA4-1708-1DDB-A8B5-69C22D9FADCD}"/>
              </a:ext>
            </a:extLst>
          </p:cNvPr>
          <p:cNvGrpSpPr/>
          <p:nvPr/>
        </p:nvGrpSpPr>
        <p:grpSpPr>
          <a:xfrm>
            <a:off x="1063595" y="4079943"/>
            <a:ext cx="7829511" cy="2173244"/>
            <a:chOff x="1063595" y="4079943"/>
            <a:chExt cx="7829511" cy="2173244"/>
          </a:xfrm>
        </p:grpSpPr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9FBF7265-7192-5A7E-0A8D-450546659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5341" y="5585841"/>
              <a:ext cx="702320" cy="286862"/>
            </a:xfrm>
            <a:prstGeom prst="rect">
              <a:avLst/>
            </a:prstGeom>
          </p:spPr>
        </p:pic>
        <p:pic>
          <p:nvPicPr>
            <p:cNvPr id="679" name="図 678">
              <a:extLst>
                <a:ext uri="{FF2B5EF4-FFF2-40B4-BE49-F238E27FC236}">
                  <a16:creationId xmlns:a16="http://schemas.microsoft.com/office/drawing/2014/main" id="{04160E3D-9F41-CAB4-FCBA-09AF8ADDD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5193882"/>
              <a:ext cx="702320" cy="286862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8ABB6AB9-ED1F-0212-E30D-A1CE85C6B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5341" y="4828739"/>
              <a:ext cx="702320" cy="286862"/>
            </a:xfrm>
            <a:prstGeom prst="rect">
              <a:avLst/>
            </a:prstGeom>
          </p:spPr>
        </p:pic>
        <p:pic>
          <p:nvPicPr>
            <p:cNvPr id="681" name="図 680">
              <a:extLst>
                <a:ext uri="{FF2B5EF4-FFF2-40B4-BE49-F238E27FC236}">
                  <a16:creationId xmlns:a16="http://schemas.microsoft.com/office/drawing/2014/main" id="{BE26306B-30CD-9A1F-05BB-88454DA01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4456094"/>
              <a:ext cx="702320" cy="286862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5AF14962-9A08-62AC-D0FB-40A096D86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4085794"/>
              <a:ext cx="702320" cy="286862"/>
            </a:xfrm>
            <a:prstGeom prst="rect">
              <a:avLst/>
            </a:prstGeom>
          </p:spPr>
        </p:pic>
        <p:pic>
          <p:nvPicPr>
            <p:cNvPr id="683" name="図 682">
              <a:extLst>
                <a:ext uri="{FF2B5EF4-FFF2-40B4-BE49-F238E27FC236}">
                  <a16:creationId xmlns:a16="http://schemas.microsoft.com/office/drawing/2014/main" id="{08ADB2DB-C6DD-1850-2D7A-4E694FDD6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5580243"/>
              <a:ext cx="702320" cy="286862"/>
            </a:xfrm>
            <a:prstGeom prst="rect">
              <a:avLst/>
            </a:prstGeom>
          </p:spPr>
        </p:pic>
        <p:pic>
          <p:nvPicPr>
            <p:cNvPr id="684" name="図 683">
              <a:extLst>
                <a:ext uri="{FF2B5EF4-FFF2-40B4-BE49-F238E27FC236}">
                  <a16:creationId xmlns:a16="http://schemas.microsoft.com/office/drawing/2014/main" id="{8C376066-A10E-B637-9E83-940DFE3A8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5193882"/>
              <a:ext cx="702320" cy="286862"/>
            </a:xfrm>
            <a:prstGeom prst="rect">
              <a:avLst/>
            </a:prstGeom>
          </p:spPr>
        </p:pic>
        <p:pic>
          <p:nvPicPr>
            <p:cNvPr id="685" name="図 684">
              <a:extLst>
                <a:ext uri="{FF2B5EF4-FFF2-40B4-BE49-F238E27FC236}">
                  <a16:creationId xmlns:a16="http://schemas.microsoft.com/office/drawing/2014/main" id="{D9EB4638-35F1-963A-6F09-F930EF25B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823141"/>
              <a:ext cx="702320" cy="286862"/>
            </a:xfrm>
            <a:prstGeom prst="rect">
              <a:avLst/>
            </a:prstGeom>
          </p:spPr>
        </p:pic>
        <p:pic>
          <p:nvPicPr>
            <p:cNvPr id="686" name="図 685">
              <a:extLst>
                <a:ext uri="{FF2B5EF4-FFF2-40B4-BE49-F238E27FC236}">
                  <a16:creationId xmlns:a16="http://schemas.microsoft.com/office/drawing/2014/main" id="{D4467E71-82D4-C348-A797-1E77E1BDB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450496"/>
              <a:ext cx="702320" cy="286862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F61C5960-690C-D822-FA53-7D5C016716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080195"/>
              <a:ext cx="702320" cy="286862"/>
            </a:xfrm>
            <a:prstGeom prst="rect">
              <a:avLst/>
            </a:prstGeom>
          </p:spPr>
        </p:pic>
        <p:pic>
          <p:nvPicPr>
            <p:cNvPr id="688" name="図 687">
              <a:extLst>
                <a:ext uri="{FF2B5EF4-FFF2-40B4-BE49-F238E27FC236}">
                  <a16:creationId xmlns:a16="http://schemas.microsoft.com/office/drawing/2014/main" id="{D80643ED-6091-380E-F985-A94E14432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5579990"/>
              <a:ext cx="702320" cy="286862"/>
            </a:xfrm>
            <a:prstGeom prst="rect">
              <a:avLst/>
            </a:prstGeom>
          </p:spPr>
        </p:pic>
        <p:pic>
          <p:nvPicPr>
            <p:cNvPr id="689" name="図 688">
              <a:extLst>
                <a:ext uri="{FF2B5EF4-FFF2-40B4-BE49-F238E27FC236}">
                  <a16:creationId xmlns:a16="http://schemas.microsoft.com/office/drawing/2014/main" id="{E95D2827-9B42-54E5-B983-5DBF825CD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5188032"/>
              <a:ext cx="702320" cy="286862"/>
            </a:xfrm>
            <a:prstGeom prst="rect">
              <a:avLst/>
            </a:prstGeom>
          </p:spPr>
        </p:pic>
        <p:pic>
          <p:nvPicPr>
            <p:cNvPr id="700" name="図 699">
              <a:extLst>
                <a:ext uri="{FF2B5EF4-FFF2-40B4-BE49-F238E27FC236}">
                  <a16:creationId xmlns:a16="http://schemas.microsoft.com/office/drawing/2014/main" id="{FBF93106-F051-A413-833C-7A3931997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822889"/>
              <a:ext cx="702320" cy="286862"/>
            </a:xfrm>
            <a:prstGeom prst="rect">
              <a:avLst/>
            </a:prstGeom>
          </p:spPr>
        </p:pic>
        <p:pic>
          <p:nvPicPr>
            <p:cNvPr id="701" name="図 700">
              <a:extLst>
                <a:ext uri="{FF2B5EF4-FFF2-40B4-BE49-F238E27FC236}">
                  <a16:creationId xmlns:a16="http://schemas.microsoft.com/office/drawing/2014/main" id="{1BF6BA9B-D9DE-BBC4-2059-BEE29A32A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450244"/>
              <a:ext cx="702320" cy="286862"/>
            </a:xfrm>
            <a:prstGeom prst="rect">
              <a:avLst/>
            </a:prstGeom>
          </p:spPr>
        </p:pic>
        <p:pic>
          <p:nvPicPr>
            <p:cNvPr id="702" name="図 701">
              <a:extLst>
                <a:ext uri="{FF2B5EF4-FFF2-40B4-BE49-F238E27FC236}">
                  <a16:creationId xmlns:a16="http://schemas.microsoft.com/office/drawing/2014/main" id="{C0FA8F58-2853-DCFB-006F-B56C2F8A3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079943"/>
              <a:ext cx="702320" cy="286862"/>
            </a:xfrm>
            <a:prstGeom prst="rect">
              <a:avLst/>
            </a:prstGeom>
          </p:spPr>
        </p:pic>
        <p:pic>
          <p:nvPicPr>
            <p:cNvPr id="703" name="図 702">
              <a:extLst>
                <a:ext uri="{FF2B5EF4-FFF2-40B4-BE49-F238E27FC236}">
                  <a16:creationId xmlns:a16="http://schemas.microsoft.com/office/drawing/2014/main" id="{98F187C9-5029-F683-43B4-22BFEF731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5579990"/>
              <a:ext cx="702320" cy="286862"/>
            </a:xfrm>
            <a:prstGeom prst="rect">
              <a:avLst/>
            </a:prstGeom>
          </p:spPr>
        </p:pic>
        <p:pic>
          <p:nvPicPr>
            <p:cNvPr id="706" name="図 705">
              <a:extLst>
                <a:ext uri="{FF2B5EF4-FFF2-40B4-BE49-F238E27FC236}">
                  <a16:creationId xmlns:a16="http://schemas.microsoft.com/office/drawing/2014/main" id="{57D0AB23-DF59-61BB-E0AB-475EEB749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5188032"/>
              <a:ext cx="702320" cy="286862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92EA0873-864C-2658-39DB-975DFB2CAC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822889"/>
              <a:ext cx="702320" cy="286862"/>
            </a:xfrm>
            <a:prstGeom prst="rect">
              <a:avLst/>
            </a:prstGeom>
          </p:spPr>
        </p:pic>
        <p:pic>
          <p:nvPicPr>
            <p:cNvPr id="731" name="図 730">
              <a:extLst>
                <a:ext uri="{FF2B5EF4-FFF2-40B4-BE49-F238E27FC236}">
                  <a16:creationId xmlns:a16="http://schemas.microsoft.com/office/drawing/2014/main" id="{BF7F5B84-1286-5658-9E16-0C1AEDAEB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450244"/>
              <a:ext cx="702320" cy="286862"/>
            </a:xfrm>
            <a:prstGeom prst="rect">
              <a:avLst/>
            </a:prstGeom>
          </p:spPr>
        </p:pic>
        <p:pic>
          <p:nvPicPr>
            <p:cNvPr id="732" name="図 731">
              <a:extLst>
                <a:ext uri="{FF2B5EF4-FFF2-40B4-BE49-F238E27FC236}">
                  <a16:creationId xmlns:a16="http://schemas.microsoft.com/office/drawing/2014/main" id="{31E51C2E-3395-A5DE-15EC-E89DDA010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079943"/>
              <a:ext cx="702320" cy="286862"/>
            </a:xfrm>
            <a:prstGeom prst="rect">
              <a:avLst/>
            </a:prstGeom>
          </p:spPr>
        </p:pic>
        <p:pic>
          <p:nvPicPr>
            <p:cNvPr id="733" name="図 732">
              <a:extLst>
                <a:ext uri="{FF2B5EF4-FFF2-40B4-BE49-F238E27FC236}">
                  <a16:creationId xmlns:a16="http://schemas.microsoft.com/office/drawing/2014/main" id="{99F84FC5-E4DC-7121-B371-130A016D9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5578762"/>
              <a:ext cx="702320" cy="286862"/>
            </a:xfrm>
            <a:prstGeom prst="rect">
              <a:avLst/>
            </a:prstGeom>
          </p:spPr>
        </p:pic>
        <p:pic>
          <p:nvPicPr>
            <p:cNvPr id="734" name="図 733">
              <a:extLst>
                <a:ext uri="{FF2B5EF4-FFF2-40B4-BE49-F238E27FC236}">
                  <a16:creationId xmlns:a16="http://schemas.microsoft.com/office/drawing/2014/main" id="{9431C17B-13FE-D70D-E36B-9550420DD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5209196"/>
              <a:ext cx="702320" cy="286862"/>
            </a:xfrm>
            <a:prstGeom prst="rect">
              <a:avLst/>
            </a:prstGeom>
          </p:spPr>
        </p:pic>
        <p:pic>
          <p:nvPicPr>
            <p:cNvPr id="735" name="図 734">
              <a:extLst>
                <a:ext uri="{FF2B5EF4-FFF2-40B4-BE49-F238E27FC236}">
                  <a16:creationId xmlns:a16="http://schemas.microsoft.com/office/drawing/2014/main" id="{C87012C6-C4EB-5930-11E0-D80EE04EE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827258"/>
              <a:ext cx="702320" cy="286862"/>
            </a:xfrm>
            <a:prstGeom prst="rect">
              <a:avLst/>
            </a:prstGeom>
          </p:spPr>
        </p:pic>
        <p:pic>
          <p:nvPicPr>
            <p:cNvPr id="736" name="図 735">
              <a:extLst>
                <a:ext uri="{FF2B5EF4-FFF2-40B4-BE49-F238E27FC236}">
                  <a16:creationId xmlns:a16="http://schemas.microsoft.com/office/drawing/2014/main" id="{BE5C3E86-08A5-0367-973D-9E8C6362C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454613"/>
              <a:ext cx="702320" cy="286862"/>
            </a:xfrm>
            <a:prstGeom prst="rect">
              <a:avLst/>
            </a:prstGeom>
          </p:spPr>
        </p:pic>
        <p:pic>
          <p:nvPicPr>
            <p:cNvPr id="737" name="図 736">
              <a:extLst>
                <a:ext uri="{FF2B5EF4-FFF2-40B4-BE49-F238E27FC236}">
                  <a16:creationId xmlns:a16="http://schemas.microsoft.com/office/drawing/2014/main" id="{E2700999-456E-1E57-038B-ACBFC8A2F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084312"/>
              <a:ext cx="702320" cy="286862"/>
            </a:xfrm>
            <a:prstGeom prst="rect">
              <a:avLst/>
            </a:prstGeom>
          </p:spPr>
        </p:pic>
        <p:pic>
          <p:nvPicPr>
            <p:cNvPr id="738" name="図 737">
              <a:extLst>
                <a:ext uri="{FF2B5EF4-FFF2-40B4-BE49-F238E27FC236}">
                  <a16:creationId xmlns:a16="http://schemas.microsoft.com/office/drawing/2014/main" id="{4B7710E1-AF28-1E94-F2C3-A51CC2615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1029" y="5966325"/>
              <a:ext cx="702320" cy="286862"/>
            </a:xfrm>
            <a:prstGeom prst="rect">
              <a:avLst/>
            </a:prstGeom>
          </p:spPr>
        </p:pic>
        <p:pic>
          <p:nvPicPr>
            <p:cNvPr id="739" name="図 738">
              <a:extLst>
                <a:ext uri="{FF2B5EF4-FFF2-40B4-BE49-F238E27FC236}">
                  <a16:creationId xmlns:a16="http://schemas.microsoft.com/office/drawing/2014/main" id="{FBCF9B49-3684-3086-0C6C-9F34B5E7C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3597" y="5960727"/>
              <a:ext cx="702320" cy="286862"/>
            </a:xfrm>
            <a:prstGeom prst="rect">
              <a:avLst/>
            </a:prstGeom>
          </p:spPr>
        </p:pic>
        <p:pic>
          <p:nvPicPr>
            <p:cNvPr id="740" name="図 739">
              <a:extLst>
                <a:ext uri="{FF2B5EF4-FFF2-40B4-BE49-F238E27FC236}">
                  <a16:creationId xmlns:a16="http://schemas.microsoft.com/office/drawing/2014/main" id="{1ED44395-CD51-0FBE-4D48-FFC131021F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4635" y="5960475"/>
              <a:ext cx="702320" cy="286862"/>
            </a:xfrm>
            <a:prstGeom prst="rect">
              <a:avLst/>
            </a:prstGeom>
          </p:spPr>
        </p:pic>
        <p:pic>
          <p:nvPicPr>
            <p:cNvPr id="741" name="図 740">
              <a:extLst>
                <a:ext uri="{FF2B5EF4-FFF2-40B4-BE49-F238E27FC236}">
                  <a16:creationId xmlns:a16="http://schemas.microsoft.com/office/drawing/2014/main" id="{A0695553-7435-CD45-8EF6-50124C47F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1604" y="5960475"/>
              <a:ext cx="702320" cy="286862"/>
            </a:xfrm>
            <a:prstGeom prst="rect">
              <a:avLst/>
            </a:prstGeom>
          </p:spPr>
        </p:pic>
        <p:pic>
          <p:nvPicPr>
            <p:cNvPr id="742" name="図 741">
              <a:extLst>
                <a:ext uri="{FF2B5EF4-FFF2-40B4-BE49-F238E27FC236}">
                  <a16:creationId xmlns:a16="http://schemas.microsoft.com/office/drawing/2014/main" id="{03638C2B-0980-AA0E-272A-F21CE6F07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6473" y="5959246"/>
              <a:ext cx="702320" cy="286862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CBAEBF00-136F-B24D-8EC8-871AE469BE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4301" y="5585841"/>
              <a:ext cx="702320" cy="286862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430B6B03-EC31-F5FA-C23E-9BC2F2EEE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5193882"/>
              <a:ext cx="702320" cy="286862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E30C531D-905B-AE37-D233-05F6C917E3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4301" y="4828739"/>
              <a:ext cx="702320" cy="286862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069A9D70-B80F-B6E0-53D5-91B3B9D7C5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4456094"/>
              <a:ext cx="702320" cy="286862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696029F7-345E-4B4F-3FD8-E8FB2F27646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4085794"/>
              <a:ext cx="702320" cy="286862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F0EC8D0D-5E7D-98AA-B4D1-4CCA5C8AA5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5580243"/>
              <a:ext cx="702320" cy="286862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61CC7B3A-C240-21AD-0612-F882BF7C3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5193882"/>
              <a:ext cx="702320" cy="286862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83417361-01F5-7F3A-DB02-822B19E381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823141"/>
              <a:ext cx="702320" cy="286862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05465EEF-DC07-111F-24C7-511241BED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450496"/>
              <a:ext cx="702320" cy="286862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E7E9639C-B71A-4632-E189-65CA61371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080195"/>
              <a:ext cx="702320" cy="286862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4A3CC366-CFB8-41FE-CFF4-E3762E83F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5579990"/>
              <a:ext cx="702320" cy="286862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46757E04-11DA-284E-BAF9-7DA6AD18C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5188032"/>
              <a:ext cx="702320" cy="286862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CAF8887A-F2D1-A6D5-9C89-A0CE6B8042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822889"/>
              <a:ext cx="702320" cy="286862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6FA425B7-83E2-8DFB-28EE-DCC83A623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450244"/>
              <a:ext cx="702320" cy="286862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6BB3C8D0-99CB-3066-496F-63E52B845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079943"/>
              <a:ext cx="702320" cy="286862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C24F3F00-13E6-A3F5-C6D9-9A9AEB4BF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5579990"/>
              <a:ext cx="702320" cy="286862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7E7705FC-E84E-98DB-A416-C98DEB20B1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5188032"/>
              <a:ext cx="702320" cy="286862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50C44C1A-5A60-35CF-54F0-CDE10FA1A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822889"/>
              <a:ext cx="702320" cy="286862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C4B5DB93-4408-E3E3-E72A-A634C3F8B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450244"/>
              <a:ext cx="702320" cy="286862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0B2905AC-C778-8D88-7553-E68F50FF8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079943"/>
              <a:ext cx="702320" cy="286862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5DB038BE-75A9-D7BA-EA99-4D287BA85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9989" y="5966325"/>
              <a:ext cx="702320" cy="286862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9C94D465-83F3-F843-0412-FC75E82C2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2557" y="5960727"/>
              <a:ext cx="702320" cy="286862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48D4027D-CF13-8309-D916-6C8557B47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3595" y="5960475"/>
              <a:ext cx="702320" cy="286862"/>
            </a:xfrm>
            <a:prstGeom prst="rect">
              <a:avLst/>
            </a:prstGeom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92099705-8457-2E37-69F6-EFD75D7C29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0564" y="5960475"/>
              <a:ext cx="702320" cy="286862"/>
            </a:xfrm>
            <a:prstGeom prst="rect">
              <a:avLst/>
            </a:prstGeom>
          </p:spPr>
        </p:pic>
      </p:grpSp>
      <p:pic>
        <p:nvPicPr>
          <p:cNvPr id="47" name="図 46">
            <a:extLst>
              <a:ext uri="{FF2B5EF4-FFF2-40B4-BE49-F238E27FC236}">
                <a16:creationId xmlns:a16="http://schemas.microsoft.com/office/drawing/2014/main" id="{32FFD45B-5C67-561E-E530-09D1740016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525" y="3526720"/>
            <a:ext cx="908798" cy="24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2111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140</cp:revision>
  <cp:lastPrinted>2022-06-20T00:25:10Z</cp:lastPrinted>
  <dcterms:created xsi:type="dcterms:W3CDTF">2017-02-16T12:15:42Z</dcterms:created>
  <dcterms:modified xsi:type="dcterms:W3CDTF">2026-02-26T03:31:14Z</dcterms:modified>
</cp:coreProperties>
</file>