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3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7" autoAdjust="0"/>
    <p:restoredTop sz="94882" autoAdjust="0"/>
  </p:normalViewPr>
  <p:slideViewPr>
    <p:cSldViewPr snapToGrid="0">
      <p:cViewPr varScale="1">
        <p:scale>
          <a:sx n="90" d="100"/>
          <a:sy n="90" d="100"/>
        </p:scale>
        <p:origin x="1157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27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4730BC8-B689-28D4-7E06-F44C95FC20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62F1C28-A37B-D77E-1439-00EBC35A4A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46A815-0CEE-4F64-A860-C83D2AC8CFA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D86FAE7-8213-DAB1-11AF-5F31E51B6C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9D585E-32AE-92DA-927A-4F3A878185E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2E6E9-C2BD-4EA3-BDA8-496366C0B9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631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r">
              <a:defRPr sz="1300"/>
            </a:lvl1pPr>
          </a:lstStyle>
          <a:p>
            <a:fld id="{CD3B1176-C156-498A-AADA-2A40695121C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90" tIns="47845" rIns="95690" bIns="4784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5690" tIns="47845" rIns="95690" bIns="4784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r">
              <a:defRPr sz="1300"/>
            </a:lvl1pPr>
          </a:lstStyle>
          <a:p>
            <a:fld id="{67283E44-8B89-41A9-8597-5CE090AF5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96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2C0B9E-4997-4ED8-B784-D900E1AB40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8F26806-E134-45C9-A414-3599E78A5C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79514A-CD58-437C-BA73-3B9EB84FF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/>
          <a:lstStyle/>
          <a:p>
            <a:fld id="{CCB11BD7-7C6E-4B70-93F2-C562B1AF69F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F8D08A-7E74-4CAA-8C14-825F99FE1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C5E9D5-A44A-4496-9DDA-DD5A89167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/>
          <a:lstStyle/>
          <a:p>
            <a:fld id="{C3F0D0E9-6FEC-45C6-9195-4DE691E7F9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1125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sv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 descr="ダイアグラム&#10;&#10;自動的に生成された説明">
            <a:extLst>
              <a:ext uri="{FF2B5EF4-FFF2-40B4-BE49-F238E27FC236}">
                <a16:creationId xmlns:a16="http://schemas.microsoft.com/office/drawing/2014/main" id="{A72672F0-63EB-4B7B-8901-A15F96FD7BB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0" y="0"/>
            <a:ext cx="9616780" cy="68580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99F871D-6F07-B916-C569-48742423B30A}"/>
              </a:ext>
            </a:extLst>
          </p:cNvPr>
          <p:cNvSpPr/>
          <p:nvPr userDrawn="1"/>
        </p:nvSpPr>
        <p:spPr>
          <a:xfrm>
            <a:off x="6103620" y="259080"/>
            <a:ext cx="2857500" cy="1432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5595A6E-00D4-A8F0-E9F5-9EFA61F7F546}"/>
              </a:ext>
            </a:extLst>
          </p:cNvPr>
          <p:cNvSpPr/>
          <p:nvPr userDrawn="1"/>
        </p:nvSpPr>
        <p:spPr>
          <a:xfrm>
            <a:off x="3665220" y="2438400"/>
            <a:ext cx="76200" cy="2316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グラフィックス 14">
            <a:extLst>
              <a:ext uri="{FF2B5EF4-FFF2-40B4-BE49-F238E27FC236}">
                <a16:creationId xmlns:a16="http://schemas.microsoft.com/office/drawing/2014/main" id="{645464E9-5ED5-881D-23F4-B05B0F569ED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1890" y="2502618"/>
            <a:ext cx="126493" cy="110681"/>
          </a:xfrm>
          <a:prstGeom prst="rect">
            <a:avLst/>
          </a:prstGeom>
        </p:spPr>
      </p:pic>
      <p:pic>
        <p:nvPicPr>
          <p:cNvPr id="16" name="グラフィックス 15">
            <a:extLst>
              <a:ext uri="{FF2B5EF4-FFF2-40B4-BE49-F238E27FC236}">
                <a16:creationId xmlns:a16="http://schemas.microsoft.com/office/drawing/2014/main" id="{1050C7CF-3EE0-B143-7F36-3C2438BBF76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91713" y="2524007"/>
            <a:ext cx="126493" cy="110681"/>
          </a:xfrm>
          <a:prstGeom prst="rect">
            <a:avLst/>
          </a:prstGeom>
        </p:spPr>
      </p:pic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8789F39-E11D-4AED-D0A7-D315B32C63C8}"/>
              </a:ext>
            </a:extLst>
          </p:cNvPr>
          <p:cNvSpPr/>
          <p:nvPr userDrawn="1"/>
        </p:nvSpPr>
        <p:spPr>
          <a:xfrm>
            <a:off x="7894042" y="2634688"/>
            <a:ext cx="426720" cy="160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A5CDD3E-9D58-A753-7A28-7C8D1DE73923}"/>
              </a:ext>
            </a:extLst>
          </p:cNvPr>
          <p:cNvSpPr/>
          <p:nvPr userDrawn="1"/>
        </p:nvSpPr>
        <p:spPr>
          <a:xfrm>
            <a:off x="7541358" y="5718300"/>
            <a:ext cx="381000" cy="396240"/>
          </a:xfrm>
          <a:prstGeom prst="rect">
            <a:avLst/>
          </a:prstGeom>
          <a:solidFill>
            <a:srgbClr val="FAF3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7BCA658E-DFFD-343C-2B2C-4B32618567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58976" y="1549093"/>
            <a:ext cx="2099934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有料備品については、ホームページにてご確認ください。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0" name="図 39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F50904BC-08AA-A3C4-5706-EBAE0B3A9E6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0" y="146349"/>
            <a:ext cx="9616780" cy="6379913"/>
          </a:xfrm>
          <a:prstGeom prst="rect">
            <a:avLst/>
          </a:prstGeom>
        </p:spPr>
      </p:pic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3B6539EB-503E-ABC1-3181-F6EB8CA18819}"/>
              </a:ext>
            </a:extLst>
          </p:cNvPr>
          <p:cNvGrpSpPr/>
          <p:nvPr userDrawn="1"/>
        </p:nvGrpSpPr>
        <p:grpSpPr>
          <a:xfrm>
            <a:off x="5661499" y="306236"/>
            <a:ext cx="4029256" cy="1432560"/>
            <a:chOff x="5661499" y="265596"/>
            <a:chExt cx="4029256" cy="1432560"/>
          </a:xfrm>
        </p:grpSpPr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21BAB813-D7BE-DC87-A879-E5A9FC8A4598}"/>
                </a:ext>
              </a:extLst>
            </p:cNvPr>
            <p:cNvSpPr/>
            <p:nvPr userDrawn="1"/>
          </p:nvSpPr>
          <p:spPr>
            <a:xfrm>
              <a:off x="5661499" y="265596"/>
              <a:ext cx="4029256" cy="1432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A5FCDDF0-32F8-30C6-E6F5-275FA81CB955}"/>
                </a:ext>
              </a:extLst>
            </p:cNvPr>
            <p:cNvGrpSpPr/>
            <p:nvPr userDrawn="1"/>
          </p:nvGrpSpPr>
          <p:grpSpPr>
            <a:xfrm>
              <a:off x="5877291" y="265596"/>
              <a:ext cx="3743804" cy="1257248"/>
              <a:chOff x="5877291" y="265596"/>
              <a:chExt cx="3743804" cy="1257248"/>
            </a:xfrm>
          </p:grpSpPr>
          <p:pic>
            <p:nvPicPr>
              <p:cNvPr id="21" name="グラフィックス 20">
                <a:extLst>
                  <a:ext uri="{FF2B5EF4-FFF2-40B4-BE49-F238E27FC236}">
                    <a16:creationId xmlns:a16="http://schemas.microsoft.com/office/drawing/2014/main" id="{02A0EEDE-94B2-24B1-F3C1-5FA1C7B9F9C8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5877291" y="265596"/>
                <a:ext cx="3743804" cy="1257248"/>
              </a:xfrm>
              <a:prstGeom prst="rect">
                <a:avLst/>
              </a:prstGeom>
            </p:spPr>
          </p:pic>
          <p:grpSp>
            <p:nvGrpSpPr>
              <p:cNvPr id="11" name="グループ化 10">
                <a:extLst>
                  <a:ext uri="{FF2B5EF4-FFF2-40B4-BE49-F238E27FC236}">
                    <a16:creationId xmlns:a16="http://schemas.microsoft.com/office/drawing/2014/main" id="{CA10A310-0AEE-4D3B-C032-D78BCB4CF205}"/>
                  </a:ext>
                </a:extLst>
              </p:cNvPr>
              <p:cNvGrpSpPr/>
              <p:nvPr userDrawn="1"/>
            </p:nvGrpSpPr>
            <p:grpSpPr>
              <a:xfrm>
                <a:off x="6167808" y="456622"/>
                <a:ext cx="2945885" cy="857822"/>
                <a:chOff x="6167808" y="456622"/>
                <a:chExt cx="2945885" cy="857822"/>
              </a:xfrm>
            </p:grpSpPr>
            <p:sp>
              <p:nvSpPr>
                <p:cNvPr id="22" name="Rectangle 12">
                  <a:extLst>
                    <a:ext uri="{FF2B5EF4-FFF2-40B4-BE49-F238E27FC236}">
                      <a16:creationId xmlns:a16="http://schemas.microsoft.com/office/drawing/2014/main" id="{1D90C766-55CF-7207-3C7B-9BD8E41FB576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7835261" y="489323"/>
                  <a:ext cx="538609" cy="923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ja-JP" altLang="en-US" sz="6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プロジェクター</a:t>
                  </a:r>
                  <a:endParaRPr kumimoji="0" lang="ja-JP" altLang="ja-JP" sz="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" name="Rectangle 12">
                  <a:extLst>
                    <a:ext uri="{FF2B5EF4-FFF2-40B4-BE49-F238E27FC236}">
                      <a16:creationId xmlns:a16="http://schemas.microsoft.com/office/drawing/2014/main" id="{50D1FDED-BD18-2367-24BE-6E05357C77C6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7905479" y="783554"/>
                  <a:ext cx="384721" cy="923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ja-JP" altLang="en-US" sz="6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スクリーン</a:t>
                  </a:r>
                  <a:endParaRPr kumimoji="0" lang="ja-JP" altLang="ja-JP" sz="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4" name="Rectangle 12">
                  <a:extLst>
                    <a:ext uri="{FF2B5EF4-FFF2-40B4-BE49-F238E27FC236}">
                      <a16:creationId xmlns:a16="http://schemas.microsoft.com/office/drawing/2014/main" id="{275FE3FB-7540-01F2-E0E7-20D9E2D5C80F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7843129" y="1222111"/>
                  <a:ext cx="538609" cy="923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ja-JP" altLang="en-US" sz="6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ホワイトボード</a:t>
                  </a:r>
                  <a:endParaRPr kumimoji="0" lang="ja-JP" altLang="ja-JP" sz="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" name="Rectangle 12">
                  <a:extLst>
                    <a:ext uri="{FF2B5EF4-FFF2-40B4-BE49-F238E27FC236}">
                      <a16:creationId xmlns:a16="http://schemas.microsoft.com/office/drawing/2014/main" id="{86C829E7-E66A-64F3-2372-7023F2C2E6D3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7147328" y="1196887"/>
                  <a:ext cx="153888" cy="923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ja-JP" altLang="en-US" sz="6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演台</a:t>
                  </a:r>
                  <a:endParaRPr kumimoji="0" lang="ja-JP" altLang="ja-JP" sz="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6" name="Rectangle 12">
                  <a:extLst>
                    <a:ext uri="{FF2B5EF4-FFF2-40B4-BE49-F238E27FC236}">
                      <a16:creationId xmlns:a16="http://schemas.microsoft.com/office/drawing/2014/main" id="{84EAD609-0D1E-DDE0-F6A4-FA1DE925CC94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6167825" y="814023"/>
                  <a:ext cx="506549" cy="923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ja-JP" altLang="en-US" sz="6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机（</a:t>
                  </a:r>
                  <a:r>
                    <a:rPr kumimoji="0" lang="en-US" altLang="ja-JP" sz="6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2</a:t>
                  </a:r>
                  <a:r>
                    <a:rPr kumimoji="0" lang="ja-JP" altLang="en-US" sz="6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名掛け）</a:t>
                  </a:r>
                  <a:endParaRPr kumimoji="0" lang="ja-JP" altLang="ja-JP" sz="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7" name="Rectangle 12">
                  <a:extLst>
                    <a:ext uri="{FF2B5EF4-FFF2-40B4-BE49-F238E27FC236}">
                      <a16:creationId xmlns:a16="http://schemas.microsoft.com/office/drawing/2014/main" id="{C6818A0A-A424-CB5F-75C5-BB60EC259A2E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6986392" y="485447"/>
                  <a:ext cx="538609" cy="923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ja-JP" altLang="en-US" sz="6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机（椅子なし）</a:t>
                  </a:r>
                  <a:endParaRPr kumimoji="0" lang="ja-JP" altLang="ja-JP" sz="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8" name="Rectangle 12">
                  <a:extLst>
                    <a:ext uri="{FF2B5EF4-FFF2-40B4-BE49-F238E27FC236}">
                      <a16:creationId xmlns:a16="http://schemas.microsoft.com/office/drawing/2014/main" id="{BAADDA4D-5A9A-0C31-B480-624D7077FC95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7156206" y="819643"/>
                  <a:ext cx="230754" cy="923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ja-JP" altLang="en-US" sz="6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椅子</a:t>
                  </a:r>
                  <a:endParaRPr kumimoji="0" lang="ja-JP" altLang="ja-JP" sz="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9" name="Rectangle 12">
                  <a:extLst>
                    <a:ext uri="{FF2B5EF4-FFF2-40B4-BE49-F238E27FC236}">
                      <a16:creationId xmlns:a16="http://schemas.microsoft.com/office/drawing/2014/main" id="{7101A2D7-96FD-2BF3-F5D3-34008CAAE235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6173921" y="1180783"/>
                  <a:ext cx="506549" cy="923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ja-JP" altLang="en-US" sz="6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机（</a:t>
                  </a:r>
                  <a:r>
                    <a:rPr kumimoji="0" lang="en-US" altLang="ja-JP" sz="6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3</a:t>
                  </a:r>
                  <a:r>
                    <a:rPr kumimoji="0" lang="ja-JP" altLang="en-US" sz="6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名掛け）</a:t>
                  </a:r>
                  <a:endParaRPr kumimoji="0" lang="ja-JP" altLang="ja-JP" sz="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" name="Rectangle 12">
                  <a:extLst>
                    <a:ext uri="{FF2B5EF4-FFF2-40B4-BE49-F238E27FC236}">
                      <a16:creationId xmlns:a16="http://schemas.microsoft.com/office/drawing/2014/main" id="{760098A9-D16F-AB2F-3AAC-4E565BC7264A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6167808" y="456622"/>
                  <a:ext cx="506549" cy="923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ja-JP" altLang="en-US" sz="6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机（</a:t>
                  </a:r>
                  <a:r>
                    <a:rPr kumimoji="0" lang="en-US" altLang="ja-JP" sz="600" b="1" dirty="0">
                      <a:solidFill>
                        <a:srgbClr val="000000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1</a:t>
                  </a:r>
                  <a:r>
                    <a:rPr kumimoji="0" lang="ja-JP" altLang="en-US" sz="6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名掛け）</a:t>
                  </a:r>
                  <a:endParaRPr kumimoji="0" lang="ja-JP" altLang="ja-JP" sz="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pic>
              <p:nvPicPr>
                <p:cNvPr id="32" name="グラフィックス 31">
                  <a:extLst>
                    <a:ext uri="{FF2B5EF4-FFF2-40B4-BE49-F238E27FC236}">
                      <a16:creationId xmlns:a16="http://schemas.microsoft.com/office/drawing/2014/main" id="{B179C1A1-E452-1278-18FB-88FDA971FDE2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9"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907051" y="607957"/>
                  <a:ext cx="123825" cy="104775"/>
                </a:xfrm>
                <a:prstGeom prst="rect">
                  <a:avLst/>
                </a:prstGeom>
              </p:spPr>
            </p:pic>
            <p:sp>
              <p:nvSpPr>
                <p:cNvPr id="34" name="Rectangle 12">
                  <a:extLst>
                    <a:ext uri="{FF2B5EF4-FFF2-40B4-BE49-F238E27FC236}">
                      <a16:creationId xmlns:a16="http://schemas.microsoft.com/office/drawing/2014/main" id="{EB5F3AC9-2E7E-036A-9578-466C5F1BF72B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8805916" y="488463"/>
                  <a:ext cx="307777" cy="923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ja-JP" altLang="en-US" sz="6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ミキサー</a:t>
                  </a:r>
                  <a:endParaRPr kumimoji="0" lang="ja-JP" altLang="ja-JP" sz="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</p:grpSp>
        </p:grpSp>
      </p:grpSp>
      <p:sp>
        <p:nvSpPr>
          <p:cNvPr id="5" name="Rectangle 12">
            <a:extLst>
              <a:ext uri="{FF2B5EF4-FFF2-40B4-BE49-F238E27FC236}">
                <a16:creationId xmlns:a16="http://schemas.microsoft.com/office/drawing/2014/main" id="{BE11AFBD-DB63-1F05-2171-5B232E24CDF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167808" y="1639268"/>
            <a:ext cx="2099934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有料備品については、ホームページにてご確認ください。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602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svg"/><Relationship Id="rId9" Type="http://schemas.openxmlformats.org/officeDocument/2006/relationships/image" Target="../media/image16.png"/><Relationship Id="rId14" Type="http://schemas.openxmlformats.org/officeDocument/2006/relationships/image" Target="../media/image2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" name="図 367">
            <a:extLst>
              <a:ext uri="{FF2B5EF4-FFF2-40B4-BE49-F238E27FC236}">
                <a16:creationId xmlns:a16="http://schemas.microsoft.com/office/drawing/2014/main" id="{7ED53437-EF4C-40F3-BD97-33973CE163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81499" y="4191139"/>
            <a:ext cx="483568" cy="136093"/>
          </a:xfrm>
          <a:prstGeom prst="rect">
            <a:avLst/>
          </a:prstGeom>
        </p:spPr>
      </p:pic>
      <p:pic>
        <p:nvPicPr>
          <p:cNvPr id="369" name="図 368">
            <a:extLst>
              <a:ext uri="{FF2B5EF4-FFF2-40B4-BE49-F238E27FC236}">
                <a16:creationId xmlns:a16="http://schemas.microsoft.com/office/drawing/2014/main" id="{CAEFF856-EE3C-44CB-BF8B-A9BE62BB7D9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318358" y="2581534"/>
            <a:ext cx="483568" cy="136093"/>
          </a:xfrm>
          <a:prstGeom prst="rect">
            <a:avLst/>
          </a:prstGeom>
        </p:spPr>
      </p:pic>
      <p:pic>
        <p:nvPicPr>
          <p:cNvPr id="11" name="グラフィックス 10">
            <a:extLst>
              <a:ext uri="{FF2B5EF4-FFF2-40B4-BE49-F238E27FC236}">
                <a16:creationId xmlns:a16="http://schemas.microsoft.com/office/drawing/2014/main" id="{2CC14C66-2452-7687-8625-80813744273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32254" t="321" r="-36055" b="1680"/>
          <a:stretch/>
        </p:blipFill>
        <p:spPr>
          <a:xfrm>
            <a:off x="3689272" y="2411730"/>
            <a:ext cx="47457" cy="2329815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C6416A-ABE1-8859-97BD-29CB5A210F0E}"/>
              </a:ext>
            </a:extLst>
          </p:cNvPr>
          <p:cNvGrpSpPr/>
          <p:nvPr/>
        </p:nvGrpSpPr>
        <p:grpSpPr>
          <a:xfrm>
            <a:off x="1614312" y="2596065"/>
            <a:ext cx="1580302" cy="2143815"/>
            <a:chOff x="1594785" y="2612970"/>
            <a:chExt cx="1580302" cy="2143815"/>
          </a:xfrm>
        </p:grpSpPr>
        <p:grpSp>
          <p:nvGrpSpPr>
            <p:cNvPr id="91" name="グループ化 90">
              <a:extLst>
                <a:ext uri="{FF2B5EF4-FFF2-40B4-BE49-F238E27FC236}">
                  <a16:creationId xmlns:a16="http://schemas.microsoft.com/office/drawing/2014/main" id="{2F710DC8-6A39-14F8-7BBD-7A15995470B4}"/>
                </a:ext>
              </a:extLst>
            </p:cNvPr>
            <p:cNvGrpSpPr/>
            <p:nvPr/>
          </p:nvGrpSpPr>
          <p:grpSpPr>
            <a:xfrm>
              <a:off x="1595164" y="2612970"/>
              <a:ext cx="1579923" cy="1570511"/>
              <a:chOff x="1443928" y="3281723"/>
              <a:chExt cx="1579923" cy="1570511"/>
            </a:xfrm>
          </p:grpSpPr>
          <p:pic>
            <p:nvPicPr>
              <p:cNvPr id="242" name="図 241">
                <a:extLst>
                  <a:ext uri="{FF2B5EF4-FFF2-40B4-BE49-F238E27FC236}">
                    <a16:creationId xmlns:a16="http://schemas.microsoft.com/office/drawing/2014/main" id="{9FB29B81-D519-4B0C-9BA6-60CA550A997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1307082" y="4532376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43" name="図 242">
                <a:extLst>
                  <a:ext uri="{FF2B5EF4-FFF2-40B4-BE49-F238E27FC236}">
                    <a16:creationId xmlns:a16="http://schemas.microsoft.com/office/drawing/2014/main" id="{3FC10B97-5897-4EE9-8E92-0DA6C7F0146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1307082" y="3975472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44" name="図 243">
                <a:extLst>
                  <a:ext uri="{FF2B5EF4-FFF2-40B4-BE49-F238E27FC236}">
                    <a16:creationId xmlns:a16="http://schemas.microsoft.com/office/drawing/2014/main" id="{C495D2A0-9926-4F89-BA5D-DA87873F5A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1307082" y="3418569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45" name="図 244">
                <a:extLst>
                  <a:ext uri="{FF2B5EF4-FFF2-40B4-BE49-F238E27FC236}">
                    <a16:creationId xmlns:a16="http://schemas.microsoft.com/office/drawing/2014/main" id="{380BCD77-610E-4C9E-B5FE-8388913FBB2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1537953" y="4532375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46" name="図 245">
                <a:extLst>
                  <a:ext uri="{FF2B5EF4-FFF2-40B4-BE49-F238E27FC236}">
                    <a16:creationId xmlns:a16="http://schemas.microsoft.com/office/drawing/2014/main" id="{349E8346-26ED-4852-801F-AD2E2C22A04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1537953" y="3975472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47" name="図 246">
                <a:extLst>
                  <a:ext uri="{FF2B5EF4-FFF2-40B4-BE49-F238E27FC236}">
                    <a16:creationId xmlns:a16="http://schemas.microsoft.com/office/drawing/2014/main" id="{8256D2E7-C0D3-4C28-9908-39398BE73B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1537953" y="3418569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48" name="図 247">
                <a:extLst>
                  <a:ext uri="{FF2B5EF4-FFF2-40B4-BE49-F238E27FC236}">
                    <a16:creationId xmlns:a16="http://schemas.microsoft.com/office/drawing/2014/main" id="{832D0B63-7FB8-4B60-8195-520CE8FCBE6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1768823" y="4532375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49" name="図 248">
                <a:extLst>
                  <a:ext uri="{FF2B5EF4-FFF2-40B4-BE49-F238E27FC236}">
                    <a16:creationId xmlns:a16="http://schemas.microsoft.com/office/drawing/2014/main" id="{AB14697D-D1F1-4604-ABDD-489721CD90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1768823" y="3975472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50" name="図 249">
                <a:extLst>
                  <a:ext uri="{FF2B5EF4-FFF2-40B4-BE49-F238E27FC236}">
                    <a16:creationId xmlns:a16="http://schemas.microsoft.com/office/drawing/2014/main" id="{01ACB1AF-810F-48BA-A6B7-7C159F88AFE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1768823" y="3418569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51" name="図 250">
                <a:extLst>
                  <a:ext uri="{FF2B5EF4-FFF2-40B4-BE49-F238E27FC236}">
                    <a16:creationId xmlns:a16="http://schemas.microsoft.com/office/drawing/2014/main" id="{46C50576-5624-4CA3-B2A3-F6FF2707343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001326" y="4532375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52" name="図 251">
                <a:extLst>
                  <a:ext uri="{FF2B5EF4-FFF2-40B4-BE49-F238E27FC236}">
                    <a16:creationId xmlns:a16="http://schemas.microsoft.com/office/drawing/2014/main" id="{67B7B4FC-213C-4F64-86BF-430DC5DD0C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001326" y="3975472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53" name="図 252">
                <a:extLst>
                  <a:ext uri="{FF2B5EF4-FFF2-40B4-BE49-F238E27FC236}">
                    <a16:creationId xmlns:a16="http://schemas.microsoft.com/office/drawing/2014/main" id="{8BDCE68C-0102-497B-9E7A-82FBD61A72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001326" y="3418569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54" name="図 253">
                <a:extLst>
                  <a:ext uri="{FF2B5EF4-FFF2-40B4-BE49-F238E27FC236}">
                    <a16:creationId xmlns:a16="http://schemas.microsoft.com/office/drawing/2014/main" id="{33AD35A4-492A-490D-8FC2-23C4DDBC42C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229268" y="4532375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55" name="図 254">
                <a:extLst>
                  <a:ext uri="{FF2B5EF4-FFF2-40B4-BE49-F238E27FC236}">
                    <a16:creationId xmlns:a16="http://schemas.microsoft.com/office/drawing/2014/main" id="{686EE23E-80BB-41BC-9F58-8539AE2351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229268" y="3975472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56" name="図 255">
                <a:extLst>
                  <a:ext uri="{FF2B5EF4-FFF2-40B4-BE49-F238E27FC236}">
                    <a16:creationId xmlns:a16="http://schemas.microsoft.com/office/drawing/2014/main" id="{451EAC0A-CC53-450D-9717-48B655E5FE6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229268" y="3418569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12" name="図 11">
                <a:extLst>
                  <a:ext uri="{FF2B5EF4-FFF2-40B4-BE49-F238E27FC236}">
                    <a16:creationId xmlns:a16="http://schemas.microsoft.com/office/drawing/2014/main" id="{8C86DBE3-45CB-5008-5C1F-5F1908BA3A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476051" y="4532375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13" name="図 12">
                <a:extLst>
                  <a:ext uri="{FF2B5EF4-FFF2-40B4-BE49-F238E27FC236}">
                    <a16:creationId xmlns:a16="http://schemas.microsoft.com/office/drawing/2014/main" id="{D1568DDD-3284-BDFB-93F1-24F52326231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476051" y="3975472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14" name="図 13">
                <a:extLst>
                  <a:ext uri="{FF2B5EF4-FFF2-40B4-BE49-F238E27FC236}">
                    <a16:creationId xmlns:a16="http://schemas.microsoft.com/office/drawing/2014/main" id="{AE356FC5-20D3-7801-CA84-F0059523FF5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476051" y="3418569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15" name="図 14">
                <a:extLst>
                  <a:ext uri="{FF2B5EF4-FFF2-40B4-BE49-F238E27FC236}">
                    <a16:creationId xmlns:a16="http://schemas.microsoft.com/office/drawing/2014/main" id="{3076A2BD-EE2B-E03E-C3AC-71476417D6F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703993" y="4532375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17" name="図 16">
                <a:extLst>
                  <a:ext uri="{FF2B5EF4-FFF2-40B4-BE49-F238E27FC236}">
                    <a16:creationId xmlns:a16="http://schemas.microsoft.com/office/drawing/2014/main" id="{0C987A11-066A-CBE8-F20B-F4984B1B606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703993" y="3975472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18" name="図 17">
                <a:extLst>
                  <a:ext uri="{FF2B5EF4-FFF2-40B4-BE49-F238E27FC236}">
                    <a16:creationId xmlns:a16="http://schemas.microsoft.com/office/drawing/2014/main" id="{F4399380-8832-E362-CFDF-32D4FFFC713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703993" y="3418569"/>
                <a:ext cx="456704" cy="183012"/>
              </a:xfrm>
              <a:prstGeom prst="rect">
                <a:avLst/>
              </a:prstGeom>
            </p:spPr>
          </p:pic>
        </p:grpSp>
        <p:grpSp>
          <p:nvGrpSpPr>
            <p:cNvPr id="90" name="グループ化 89">
              <a:extLst>
                <a:ext uri="{FF2B5EF4-FFF2-40B4-BE49-F238E27FC236}">
                  <a16:creationId xmlns:a16="http://schemas.microsoft.com/office/drawing/2014/main" id="{633007AC-F417-5E9A-A4C8-A3D0782ED231}"/>
                </a:ext>
              </a:extLst>
            </p:cNvPr>
            <p:cNvGrpSpPr/>
            <p:nvPr/>
          </p:nvGrpSpPr>
          <p:grpSpPr>
            <a:xfrm>
              <a:off x="1594785" y="4300081"/>
              <a:ext cx="877256" cy="456704"/>
              <a:chOff x="1443928" y="2724821"/>
              <a:chExt cx="877256" cy="456704"/>
            </a:xfrm>
          </p:grpSpPr>
          <p:pic>
            <p:nvPicPr>
              <p:cNvPr id="19" name="図 18">
                <a:extLst>
                  <a:ext uri="{FF2B5EF4-FFF2-40B4-BE49-F238E27FC236}">
                    <a16:creationId xmlns:a16="http://schemas.microsoft.com/office/drawing/2014/main" id="{A2BC05C5-B7EB-0EAA-60D3-96E080652BA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1307082" y="2861667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0" name="図 19">
                <a:extLst>
                  <a:ext uri="{FF2B5EF4-FFF2-40B4-BE49-F238E27FC236}">
                    <a16:creationId xmlns:a16="http://schemas.microsoft.com/office/drawing/2014/main" id="{D9702EEC-CBD7-59FA-9438-5DDE698C0C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1537953" y="2861667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1" name="図 20">
                <a:extLst>
                  <a:ext uri="{FF2B5EF4-FFF2-40B4-BE49-F238E27FC236}">
                    <a16:creationId xmlns:a16="http://schemas.microsoft.com/office/drawing/2014/main" id="{119706C8-F20E-FBC2-8B75-264315576D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1768823" y="2861667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22" name="図 21">
                <a:extLst>
                  <a:ext uri="{FF2B5EF4-FFF2-40B4-BE49-F238E27FC236}">
                    <a16:creationId xmlns:a16="http://schemas.microsoft.com/office/drawing/2014/main" id="{C6119A51-34D5-21FD-5BAC-F451E8ADD7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001326" y="2861667"/>
                <a:ext cx="456704" cy="183012"/>
              </a:xfrm>
              <a:prstGeom prst="rect">
                <a:avLst/>
              </a:prstGeom>
            </p:spPr>
          </p:pic>
        </p:grp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19CA69B5-157E-7F3F-CDF7-6D143CDCA109}"/>
              </a:ext>
            </a:extLst>
          </p:cNvPr>
          <p:cNvGrpSpPr/>
          <p:nvPr/>
        </p:nvGrpSpPr>
        <p:grpSpPr>
          <a:xfrm>
            <a:off x="3877193" y="3012397"/>
            <a:ext cx="456704" cy="1105198"/>
            <a:chOff x="3900053" y="3012397"/>
            <a:chExt cx="456704" cy="1105198"/>
          </a:xfrm>
        </p:grpSpPr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A939E377-C7C2-030A-E53B-7DCD120BA99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00053" y="3012397"/>
              <a:ext cx="456704" cy="183012"/>
            </a:xfrm>
            <a:prstGeom prst="rect">
              <a:avLst/>
            </a:prstGeom>
          </p:spPr>
        </p:pic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8DE46D9B-B800-B172-37D7-733A7C691F0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00053" y="3243268"/>
              <a:ext cx="456704" cy="183012"/>
            </a:xfrm>
            <a:prstGeom prst="rect">
              <a:avLst/>
            </a:prstGeom>
          </p:spPr>
        </p:pic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18CD6480-78DB-B758-ED29-1D99B070522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00053" y="3474138"/>
              <a:ext cx="456704" cy="183012"/>
            </a:xfrm>
            <a:prstGeom prst="rect">
              <a:avLst/>
            </a:prstGeom>
          </p:spPr>
        </p:pic>
        <p:pic>
          <p:nvPicPr>
            <p:cNvPr id="33" name="図 32">
              <a:extLst>
                <a:ext uri="{FF2B5EF4-FFF2-40B4-BE49-F238E27FC236}">
                  <a16:creationId xmlns:a16="http://schemas.microsoft.com/office/drawing/2014/main" id="{62FE5FCB-D6F6-C43E-AC7C-BCDCEA174A8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00053" y="3706641"/>
              <a:ext cx="456704" cy="183012"/>
            </a:xfrm>
            <a:prstGeom prst="rect">
              <a:avLst/>
            </a:prstGeom>
          </p:spPr>
        </p:pic>
        <p:pic>
          <p:nvPicPr>
            <p:cNvPr id="36" name="図 35">
              <a:extLst>
                <a:ext uri="{FF2B5EF4-FFF2-40B4-BE49-F238E27FC236}">
                  <a16:creationId xmlns:a16="http://schemas.microsoft.com/office/drawing/2014/main" id="{B195B22B-8076-F5CE-1CDC-0E39C579B6C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00053" y="3934583"/>
              <a:ext cx="456704" cy="183012"/>
            </a:xfrm>
            <a:prstGeom prst="rect">
              <a:avLst/>
            </a:prstGeom>
          </p:spPr>
        </p:pic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BEF711D2-E7DC-B528-FBC8-B0C8D6E7E9CA}"/>
              </a:ext>
            </a:extLst>
          </p:cNvPr>
          <p:cNvGrpSpPr/>
          <p:nvPr/>
        </p:nvGrpSpPr>
        <p:grpSpPr>
          <a:xfrm>
            <a:off x="4434096" y="3012397"/>
            <a:ext cx="456704" cy="1105198"/>
            <a:chOff x="4456956" y="3012397"/>
            <a:chExt cx="456704" cy="1105198"/>
          </a:xfrm>
        </p:grpSpPr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FDFF35F8-44AF-53F4-C8D3-1C1BAAA3E28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6956" y="3012397"/>
              <a:ext cx="456704" cy="183012"/>
            </a:xfrm>
            <a:prstGeom prst="rect">
              <a:avLst/>
            </a:prstGeom>
          </p:spPr>
        </p:pic>
        <p:pic>
          <p:nvPicPr>
            <p:cNvPr id="28" name="図 27">
              <a:extLst>
                <a:ext uri="{FF2B5EF4-FFF2-40B4-BE49-F238E27FC236}">
                  <a16:creationId xmlns:a16="http://schemas.microsoft.com/office/drawing/2014/main" id="{50238551-AAFA-34A8-6623-398044E5136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6956" y="3243268"/>
              <a:ext cx="456704" cy="183012"/>
            </a:xfrm>
            <a:prstGeom prst="rect">
              <a:avLst/>
            </a:prstGeom>
          </p:spPr>
        </p:pic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F5208EA4-905A-0E3B-8E13-19EA5F4A3B2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6956" y="3474138"/>
              <a:ext cx="456704" cy="183012"/>
            </a:xfrm>
            <a:prstGeom prst="rect">
              <a:avLst/>
            </a:prstGeom>
          </p:spPr>
        </p:pic>
        <p:pic>
          <p:nvPicPr>
            <p:cNvPr id="34" name="図 33">
              <a:extLst>
                <a:ext uri="{FF2B5EF4-FFF2-40B4-BE49-F238E27FC236}">
                  <a16:creationId xmlns:a16="http://schemas.microsoft.com/office/drawing/2014/main" id="{0F2E50AF-3AFA-E696-EDB1-3B353C75A9C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6956" y="3706641"/>
              <a:ext cx="456704" cy="183012"/>
            </a:xfrm>
            <a:prstGeom prst="rect">
              <a:avLst/>
            </a:prstGeom>
          </p:spPr>
        </p:pic>
        <p:pic>
          <p:nvPicPr>
            <p:cNvPr id="37" name="図 36">
              <a:extLst>
                <a:ext uri="{FF2B5EF4-FFF2-40B4-BE49-F238E27FC236}">
                  <a16:creationId xmlns:a16="http://schemas.microsoft.com/office/drawing/2014/main" id="{E1462803-2A5C-8A21-5567-EF8DCD09864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6956" y="3934583"/>
              <a:ext cx="456704" cy="183012"/>
            </a:xfrm>
            <a:prstGeom prst="rect">
              <a:avLst/>
            </a:prstGeom>
          </p:spPr>
        </p:pic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A0B4E727-8EA2-3360-76E2-EBF27B113F78}"/>
              </a:ext>
            </a:extLst>
          </p:cNvPr>
          <p:cNvGrpSpPr/>
          <p:nvPr/>
        </p:nvGrpSpPr>
        <p:grpSpPr>
          <a:xfrm>
            <a:off x="4990999" y="3012397"/>
            <a:ext cx="456704" cy="1105198"/>
            <a:chOff x="5013859" y="3012397"/>
            <a:chExt cx="456704" cy="1105198"/>
          </a:xfrm>
        </p:grpSpPr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E5CF69B6-6FAF-DEA5-1774-0A616F22621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3859" y="3012397"/>
              <a:ext cx="456704" cy="183012"/>
            </a:xfrm>
            <a:prstGeom prst="rect">
              <a:avLst/>
            </a:prstGeom>
          </p:spPr>
        </p:pic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23DE21B4-4800-F6B9-5F86-93762D4A3E5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3859" y="3243268"/>
              <a:ext cx="456704" cy="183012"/>
            </a:xfrm>
            <a:prstGeom prst="rect">
              <a:avLst/>
            </a:prstGeom>
          </p:spPr>
        </p:pic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188B75D9-DCAC-9800-89A0-E73A84C6368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3859" y="3474138"/>
              <a:ext cx="456704" cy="183012"/>
            </a:xfrm>
            <a:prstGeom prst="rect">
              <a:avLst/>
            </a:prstGeom>
          </p:spPr>
        </p:pic>
        <p:pic>
          <p:nvPicPr>
            <p:cNvPr id="35" name="図 34">
              <a:extLst>
                <a:ext uri="{FF2B5EF4-FFF2-40B4-BE49-F238E27FC236}">
                  <a16:creationId xmlns:a16="http://schemas.microsoft.com/office/drawing/2014/main" id="{A2961BC6-5312-7578-EFBD-4325CE2EE8B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3859" y="3706641"/>
              <a:ext cx="456704" cy="183012"/>
            </a:xfrm>
            <a:prstGeom prst="rect">
              <a:avLst/>
            </a:prstGeom>
          </p:spPr>
        </p:pic>
        <p:pic>
          <p:nvPicPr>
            <p:cNvPr id="38" name="図 37">
              <a:extLst>
                <a:ext uri="{FF2B5EF4-FFF2-40B4-BE49-F238E27FC236}">
                  <a16:creationId xmlns:a16="http://schemas.microsoft.com/office/drawing/2014/main" id="{D5F609A7-7319-B05C-FE46-BB99ACD83C8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3859" y="3934583"/>
              <a:ext cx="456704" cy="183012"/>
            </a:xfrm>
            <a:prstGeom prst="rect">
              <a:avLst/>
            </a:prstGeom>
          </p:spPr>
        </p:pic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78823BFB-5693-C738-DDAE-91564ACD3511}"/>
              </a:ext>
            </a:extLst>
          </p:cNvPr>
          <p:cNvGrpSpPr/>
          <p:nvPr/>
        </p:nvGrpSpPr>
        <p:grpSpPr>
          <a:xfrm>
            <a:off x="5547902" y="3012397"/>
            <a:ext cx="456704" cy="1105198"/>
            <a:chOff x="5570762" y="3012397"/>
            <a:chExt cx="456704" cy="1105198"/>
          </a:xfrm>
        </p:grpSpPr>
        <p:pic>
          <p:nvPicPr>
            <p:cNvPr id="45" name="図 44">
              <a:extLst>
                <a:ext uri="{FF2B5EF4-FFF2-40B4-BE49-F238E27FC236}">
                  <a16:creationId xmlns:a16="http://schemas.microsoft.com/office/drawing/2014/main" id="{640F359B-1776-7536-BDD6-EC7EC577BA3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0762" y="3012397"/>
              <a:ext cx="456704" cy="183012"/>
            </a:xfrm>
            <a:prstGeom prst="rect">
              <a:avLst/>
            </a:prstGeom>
          </p:spPr>
        </p:pic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4FB5A762-2815-FA9E-56CF-FA8C1B2B1CB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0762" y="3243268"/>
              <a:ext cx="456704" cy="183012"/>
            </a:xfrm>
            <a:prstGeom prst="rect">
              <a:avLst/>
            </a:prstGeom>
          </p:spPr>
        </p:pic>
        <p:pic>
          <p:nvPicPr>
            <p:cNvPr id="51" name="図 50">
              <a:extLst>
                <a:ext uri="{FF2B5EF4-FFF2-40B4-BE49-F238E27FC236}">
                  <a16:creationId xmlns:a16="http://schemas.microsoft.com/office/drawing/2014/main" id="{4B511A05-4BE7-E412-6622-BD760057253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0762" y="3474138"/>
              <a:ext cx="456704" cy="183012"/>
            </a:xfrm>
            <a:prstGeom prst="rect">
              <a:avLst/>
            </a:prstGeom>
          </p:spPr>
        </p:pic>
        <p:pic>
          <p:nvPicPr>
            <p:cNvPr id="54" name="図 53">
              <a:extLst>
                <a:ext uri="{FF2B5EF4-FFF2-40B4-BE49-F238E27FC236}">
                  <a16:creationId xmlns:a16="http://schemas.microsoft.com/office/drawing/2014/main" id="{7F384CA0-DBAC-F58B-AEB3-CAB0E4B823F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0762" y="3706641"/>
              <a:ext cx="456704" cy="183012"/>
            </a:xfrm>
            <a:prstGeom prst="rect">
              <a:avLst/>
            </a:prstGeom>
          </p:spPr>
        </p:pic>
        <p:pic>
          <p:nvPicPr>
            <p:cNvPr id="57" name="図 56">
              <a:extLst>
                <a:ext uri="{FF2B5EF4-FFF2-40B4-BE49-F238E27FC236}">
                  <a16:creationId xmlns:a16="http://schemas.microsoft.com/office/drawing/2014/main" id="{1185DBF8-D0CA-A7DB-2FB8-3C091EB226B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0762" y="3934583"/>
              <a:ext cx="456704" cy="183012"/>
            </a:xfrm>
            <a:prstGeom prst="rect">
              <a:avLst/>
            </a:prstGeom>
          </p:spPr>
        </p:pic>
      </p:grp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9926B9F0-1815-04D6-391D-AF16275776AF}"/>
              </a:ext>
            </a:extLst>
          </p:cNvPr>
          <p:cNvGrpSpPr/>
          <p:nvPr/>
        </p:nvGrpSpPr>
        <p:grpSpPr>
          <a:xfrm>
            <a:off x="6104805" y="3012397"/>
            <a:ext cx="456704" cy="1105198"/>
            <a:chOff x="6127665" y="3012397"/>
            <a:chExt cx="456704" cy="1105198"/>
          </a:xfrm>
        </p:grpSpPr>
        <p:pic>
          <p:nvPicPr>
            <p:cNvPr id="46" name="図 45">
              <a:extLst>
                <a:ext uri="{FF2B5EF4-FFF2-40B4-BE49-F238E27FC236}">
                  <a16:creationId xmlns:a16="http://schemas.microsoft.com/office/drawing/2014/main" id="{0FDF02D9-F0E5-678E-A85E-73797C1998C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7665" y="3012397"/>
              <a:ext cx="456704" cy="183012"/>
            </a:xfrm>
            <a:prstGeom prst="rect">
              <a:avLst/>
            </a:prstGeom>
          </p:spPr>
        </p:pic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A79405C5-C775-06DC-982B-D516F5A472C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7665" y="3243268"/>
              <a:ext cx="456704" cy="183012"/>
            </a:xfrm>
            <a:prstGeom prst="rect">
              <a:avLst/>
            </a:prstGeom>
          </p:spPr>
        </p:pic>
        <p:pic>
          <p:nvPicPr>
            <p:cNvPr id="52" name="図 51">
              <a:extLst>
                <a:ext uri="{FF2B5EF4-FFF2-40B4-BE49-F238E27FC236}">
                  <a16:creationId xmlns:a16="http://schemas.microsoft.com/office/drawing/2014/main" id="{78E75C11-C75C-90B5-52F5-7A52F29138B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7665" y="3474138"/>
              <a:ext cx="456704" cy="183012"/>
            </a:xfrm>
            <a:prstGeom prst="rect">
              <a:avLst/>
            </a:prstGeom>
          </p:spPr>
        </p:pic>
        <p:pic>
          <p:nvPicPr>
            <p:cNvPr id="55" name="図 54">
              <a:extLst>
                <a:ext uri="{FF2B5EF4-FFF2-40B4-BE49-F238E27FC236}">
                  <a16:creationId xmlns:a16="http://schemas.microsoft.com/office/drawing/2014/main" id="{B1B93EA0-CC99-7D78-DD63-808453B2CD1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7665" y="3706641"/>
              <a:ext cx="456704" cy="183012"/>
            </a:xfrm>
            <a:prstGeom prst="rect">
              <a:avLst/>
            </a:prstGeom>
          </p:spPr>
        </p:pic>
        <p:pic>
          <p:nvPicPr>
            <p:cNvPr id="58" name="図 57">
              <a:extLst>
                <a:ext uri="{FF2B5EF4-FFF2-40B4-BE49-F238E27FC236}">
                  <a16:creationId xmlns:a16="http://schemas.microsoft.com/office/drawing/2014/main" id="{BEA0BDC3-758A-3896-5A09-E8CF93EF3CE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7665" y="3934583"/>
              <a:ext cx="456704" cy="183012"/>
            </a:xfrm>
            <a:prstGeom prst="rect">
              <a:avLst/>
            </a:prstGeom>
          </p:spPr>
        </p:pic>
      </p:grpSp>
      <p:grpSp>
        <p:nvGrpSpPr>
          <p:cNvPr id="84" name="グループ化 83">
            <a:extLst>
              <a:ext uri="{FF2B5EF4-FFF2-40B4-BE49-F238E27FC236}">
                <a16:creationId xmlns:a16="http://schemas.microsoft.com/office/drawing/2014/main" id="{3B0CA69A-B251-074E-3A9F-63759453BE69}"/>
              </a:ext>
            </a:extLst>
          </p:cNvPr>
          <p:cNvGrpSpPr/>
          <p:nvPr/>
        </p:nvGrpSpPr>
        <p:grpSpPr>
          <a:xfrm>
            <a:off x="6661708" y="3012397"/>
            <a:ext cx="456704" cy="1105198"/>
            <a:chOff x="6684568" y="3012397"/>
            <a:chExt cx="456704" cy="1105198"/>
          </a:xfrm>
        </p:grpSpPr>
        <p:pic>
          <p:nvPicPr>
            <p:cNvPr id="47" name="図 46">
              <a:extLst>
                <a:ext uri="{FF2B5EF4-FFF2-40B4-BE49-F238E27FC236}">
                  <a16:creationId xmlns:a16="http://schemas.microsoft.com/office/drawing/2014/main" id="{EFC3AE06-E0C9-EAE2-1726-DF05C17BB33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84568" y="3012397"/>
              <a:ext cx="456704" cy="183012"/>
            </a:xfrm>
            <a:prstGeom prst="rect">
              <a:avLst/>
            </a:prstGeom>
          </p:spPr>
        </p:pic>
        <p:pic>
          <p:nvPicPr>
            <p:cNvPr id="50" name="図 49">
              <a:extLst>
                <a:ext uri="{FF2B5EF4-FFF2-40B4-BE49-F238E27FC236}">
                  <a16:creationId xmlns:a16="http://schemas.microsoft.com/office/drawing/2014/main" id="{07BDA9FF-434B-E805-8F1F-3AC6A7ED145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84568" y="3243268"/>
              <a:ext cx="456704" cy="183012"/>
            </a:xfrm>
            <a:prstGeom prst="rect">
              <a:avLst/>
            </a:prstGeom>
          </p:spPr>
        </p:pic>
        <p:pic>
          <p:nvPicPr>
            <p:cNvPr id="53" name="図 52">
              <a:extLst>
                <a:ext uri="{FF2B5EF4-FFF2-40B4-BE49-F238E27FC236}">
                  <a16:creationId xmlns:a16="http://schemas.microsoft.com/office/drawing/2014/main" id="{74268491-932F-F451-73AC-4BECCFE7BC2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84568" y="3474138"/>
              <a:ext cx="456704" cy="183012"/>
            </a:xfrm>
            <a:prstGeom prst="rect">
              <a:avLst/>
            </a:prstGeom>
          </p:spPr>
        </p:pic>
        <p:pic>
          <p:nvPicPr>
            <p:cNvPr id="56" name="図 55">
              <a:extLst>
                <a:ext uri="{FF2B5EF4-FFF2-40B4-BE49-F238E27FC236}">
                  <a16:creationId xmlns:a16="http://schemas.microsoft.com/office/drawing/2014/main" id="{ACD36A8B-BD1B-16D9-52E5-38850027409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84568" y="3706641"/>
              <a:ext cx="456704" cy="183012"/>
            </a:xfrm>
            <a:prstGeom prst="rect">
              <a:avLst/>
            </a:prstGeom>
          </p:spPr>
        </p:pic>
        <p:pic>
          <p:nvPicPr>
            <p:cNvPr id="59" name="図 58">
              <a:extLst>
                <a:ext uri="{FF2B5EF4-FFF2-40B4-BE49-F238E27FC236}">
                  <a16:creationId xmlns:a16="http://schemas.microsoft.com/office/drawing/2014/main" id="{1F84B6DC-6FC7-1B78-88C7-5CFBC7B3D5D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84568" y="3934583"/>
              <a:ext cx="456704" cy="183012"/>
            </a:xfrm>
            <a:prstGeom prst="rect">
              <a:avLst/>
            </a:prstGeom>
          </p:spPr>
        </p:pic>
      </p:grpSp>
      <p:grpSp>
        <p:nvGrpSpPr>
          <p:cNvPr id="85" name="グループ化 84">
            <a:extLst>
              <a:ext uri="{FF2B5EF4-FFF2-40B4-BE49-F238E27FC236}">
                <a16:creationId xmlns:a16="http://schemas.microsoft.com/office/drawing/2014/main" id="{9A6BCA61-8B7E-5B07-E2A3-399159981128}"/>
              </a:ext>
            </a:extLst>
          </p:cNvPr>
          <p:cNvGrpSpPr/>
          <p:nvPr/>
        </p:nvGrpSpPr>
        <p:grpSpPr>
          <a:xfrm>
            <a:off x="7218611" y="3004172"/>
            <a:ext cx="456704" cy="1105198"/>
            <a:chOff x="7241471" y="3004172"/>
            <a:chExt cx="456704" cy="1105198"/>
          </a:xfrm>
        </p:grpSpPr>
        <p:pic>
          <p:nvPicPr>
            <p:cNvPr id="60" name="図 59">
              <a:extLst>
                <a:ext uri="{FF2B5EF4-FFF2-40B4-BE49-F238E27FC236}">
                  <a16:creationId xmlns:a16="http://schemas.microsoft.com/office/drawing/2014/main" id="{C4AFF675-D160-27C6-6669-4FA3A724A6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1471" y="3004172"/>
              <a:ext cx="456704" cy="183012"/>
            </a:xfrm>
            <a:prstGeom prst="rect">
              <a:avLst/>
            </a:prstGeom>
          </p:spPr>
        </p:pic>
        <p:pic>
          <p:nvPicPr>
            <p:cNvPr id="63" name="図 62">
              <a:extLst>
                <a:ext uri="{FF2B5EF4-FFF2-40B4-BE49-F238E27FC236}">
                  <a16:creationId xmlns:a16="http://schemas.microsoft.com/office/drawing/2014/main" id="{DC89FCF1-5D10-C9F2-9FF5-D67254B0AA2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1471" y="3235043"/>
              <a:ext cx="456704" cy="183012"/>
            </a:xfrm>
            <a:prstGeom prst="rect">
              <a:avLst/>
            </a:prstGeom>
          </p:spPr>
        </p:pic>
        <p:pic>
          <p:nvPicPr>
            <p:cNvPr id="66" name="図 65">
              <a:extLst>
                <a:ext uri="{FF2B5EF4-FFF2-40B4-BE49-F238E27FC236}">
                  <a16:creationId xmlns:a16="http://schemas.microsoft.com/office/drawing/2014/main" id="{386A6563-E71A-E641-E47B-82CB0DDC040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1471" y="3465913"/>
              <a:ext cx="456704" cy="183012"/>
            </a:xfrm>
            <a:prstGeom prst="rect">
              <a:avLst/>
            </a:prstGeom>
          </p:spPr>
        </p:pic>
        <p:pic>
          <p:nvPicPr>
            <p:cNvPr id="69" name="図 68">
              <a:extLst>
                <a:ext uri="{FF2B5EF4-FFF2-40B4-BE49-F238E27FC236}">
                  <a16:creationId xmlns:a16="http://schemas.microsoft.com/office/drawing/2014/main" id="{15B31C95-1719-C259-331E-9DCFF3F4880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1471" y="3698416"/>
              <a:ext cx="456704" cy="183012"/>
            </a:xfrm>
            <a:prstGeom prst="rect">
              <a:avLst/>
            </a:prstGeom>
          </p:spPr>
        </p:pic>
        <p:pic>
          <p:nvPicPr>
            <p:cNvPr id="72" name="図 71">
              <a:extLst>
                <a:ext uri="{FF2B5EF4-FFF2-40B4-BE49-F238E27FC236}">
                  <a16:creationId xmlns:a16="http://schemas.microsoft.com/office/drawing/2014/main" id="{791A685E-D368-D04A-F9E1-1E4AC90A895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1471" y="3926358"/>
              <a:ext cx="456704" cy="183012"/>
            </a:xfrm>
            <a:prstGeom prst="rect">
              <a:avLst/>
            </a:prstGeom>
          </p:spPr>
        </p:pic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9F9B5009-9255-8769-21FF-C533F4C83996}"/>
              </a:ext>
            </a:extLst>
          </p:cNvPr>
          <p:cNvGrpSpPr/>
          <p:nvPr/>
        </p:nvGrpSpPr>
        <p:grpSpPr>
          <a:xfrm>
            <a:off x="7775514" y="3004172"/>
            <a:ext cx="456704" cy="1105198"/>
            <a:chOff x="7798374" y="3004172"/>
            <a:chExt cx="456704" cy="1105198"/>
          </a:xfrm>
        </p:grpSpPr>
        <p:pic>
          <p:nvPicPr>
            <p:cNvPr id="61" name="図 60">
              <a:extLst>
                <a:ext uri="{FF2B5EF4-FFF2-40B4-BE49-F238E27FC236}">
                  <a16:creationId xmlns:a16="http://schemas.microsoft.com/office/drawing/2014/main" id="{9FE0B1AC-C524-8183-2099-CF89612E005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98374" y="3004172"/>
              <a:ext cx="456704" cy="183012"/>
            </a:xfrm>
            <a:prstGeom prst="rect">
              <a:avLst/>
            </a:prstGeom>
          </p:spPr>
        </p:pic>
        <p:pic>
          <p:nvPicPr>
            <p:cNvPr id="64" name="図 63">
              <a:extLst>
                <a:ext uri="{FF2B5EF4-FFF2-40B4-BE49-F238E27FC236}">
                  <a16:creationId xmlns:a16="http://schemas.microsoft.com/office/drawing/2014/main" id="{5FB19981-8201-750F-537C-B19C91D2905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98374" y="3235043"/>
              <a:ext cx="456704" cy="183012"/>
            </a:xfrm>
            <a:prstGeom prst="rect">
              <a:avLst/>
            </a:prstGeom>
          </p:spPr>
        </p:pic>
        <p:pic>
          <p:nvPicPr>
            <p:cNvPr id="67" name="図 66">
              <a:extLst>
                <a:ext uri="{FF2B5EF4-FFF2-40B4-BE49-F238E27FC236}">
                  <a16:creationId xmlns:a16="http://schemas.microsoft.com/office/drawing/2014/main" id="{59C3DF9D-6059-318E-F9E7-C0AA20BFFC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98374" y="3465913"/>
              <a:ext cx="456704" cy="183012"/>
            </a:xfrm>
            <a:prstGeom prst="rect">
              <a:avLst/>
            </a:prstGeom>
          </p:spPr>
        </p:pic>
        <p:pic>
          <p:nvPicPr>
            <p:cNvPr id="70" name="図 69">
              <a:extLst>
                <a:ext uri="{FF2B5EF4-FFF2-40B4-BE49-F238E27FC236}">
                  <a16:creationId xmlns:a16="http://schemas.microsoft.com/office/drawing/2014/main" id="{A470CBC4-96E8-9D90-37C5-66C3556E8D6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98374" y="3698416"/>
              <a:ext cx="456704" cy="183012"/>
            </a:xfrm>
            <a:prstGeom prst="rect">
              <a:avLst/>
            </a:prstGeom>
          </p:spPr>
        </p:pic>
        <p:pic>
          <p:nvPicPr>
            <p:cNvPr id="73" name="図 72">
              <a:extLst>
                <a:ext uri="{FF2B5EF4-FFF2-40B4-BE49-F238E27FC236}">
                  <a16:creationId xmlns:a16="http://schemas.microsoft.com/office/drawing/2014/main" id="{FD241701-F1E5-5F50-8693-8A0FD12EF8C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98374" y="3926358"/>
              <a:ext cx="456704" cy="183012"/>
            </a:xfrm>
            <a:prstGeom prst="rect">
              <a:avLst/>
            </a:prstGeom>
          </p:spPr>
        </p:pic>
      </p:grpSp>
      <p:grpSp>
        <p:nvGrpSpPr>
          <p:cNvPr id="87" name="グループ化 86">
            <a:extLst>
              <a:ext uri="{FF2B5EF4-FFF2-40B4-BE49-F238E27FC236}">
                <a16:creationId xmlns:a16="http://schemas.microsoft.com/office/drawing/2014/main" id="{D95013E2-83CF-54AE-3D52-B6634BB9FB82}"/>
              </a:ext>
            </a:extLst>
          </p:cNvPr>
          <p:cNvGrpSpPr/>
          <p:nvPr/>
        </p:nvGrpSpPr>
        <p:grpSpPr>
          <a:xfrm>
            <a:off x="8332417" y="3004172"/>
            <a:ext cx="456704" cy="1105198"/>
            <a:chOff x="8355277" y="3004172"/>
            <a:chExt cx="456704" cy="1105198"/>
          </a:xfrm>
        </p:grpSpPr>
        <p:pic>
          <p:nvPicPr>
            <p:cNvPr id="62" name="図 61">
              <a:extLst>
                <a:ext uri="{FF2B5EF4-FFF2-40B4-BE49-F238E27FC236}">
                  <a16:creationId xmlns:a16="http://schemas.microsoft.com/office/drawing/2014/main" id="{200CE634-03D4-26A4-9879-24D6593C41D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55277" y="3004172"/>
              <a:ext cx="456704" cy="183012"/>
            </a:xfrm>
            <a:prstGeom prst="rect">
              <a:avLst/>
            </a:prstGeom>
          </p:spPr>
        </p:pic>
        <p:pic>
          <p:nvPicPr>
            <p:cNvPr id="65" name="図 64">
              <a:extLst>
                <a:ext uri="{FF2B5EF4-FFF2-40B4-BE49-F238E27FC236}">
                  <a16:creationId xmlns:a16="http://schemas.microsoft.com/office/drawing/2014/main" id="{FC6524B0-304D-E986-C3B9-D1B4E07A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55277" y="3235043"/>
              <a:ext cx="456704" cy="183012"/>
            </a:xfrm>
            <a:prstGeom prst="rect">
              <a:avLst/>
            </a:prstGeom>
          </p:spPr>
        </p:pic>
        <p:pic>
          <p:nvPicPr>
            <p:cNvPr id="68" name="図 67">
              <a:extLst>
                <a:ext uri="{FF2B5EF4-FFF2-40B4-BE49-F238E27FC236}">
                  <a16:creationId xmlns:a16="http://schemas.microsoft.com/office/drawing/2014/main" id="{CF4998B8-2987-08AD-D5BA-05F8EC9CFD5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55277" y="3465913"/>
              <a:ext cx="456704" cy="183012"/>
            </a:xfrm>
            <a:prstGeom prst="rect">
              <a:avLst/>
            </a:prstGeom>
          </p:spPr>
        </p:pic>
        <p:pic>
          <p:nvPicPr>
            <p:cNvPr id="71" name="図 70">
              <a:extLst>
                <a:ext uri="{FF2B5EF4-FFF2-40B4-BE49-F238E27FC236}">
                  <a16:creationId xmlns:a16="http://schemas.microsoft.com/office/drawing/2014/main" id="{82FA5D76-C5A6-E26F-1BB7-97CD0E79509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55277" y="3698416"/>
              <a:ext cx="456704" cy="183012"/>
            </a:xfrm>
            <a:prstGeom prst="rect">
              <a:avLst/>
            </a:prstGeom>
          </p:spPr>
        </p:pic>
        <p:pic>
          <p:nvPicPr>
            <p:cNvPr id="74" name="図 73">
              <a:extLst>
                <a:ext uri="{FF2B5EF4-FFF2-40B4-BE49-F238E27FC236}">
                  <a16:creationId xmlns:a16="http://schemas.microsoft.com/office/drawing/2014/main" id="{F3E25E36-0A9F-2BA0-7BB3-C456F26AC4F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55277" y="3926358"/>
              <a:ext cx="456704" cy="183012"/>
            </a:xfrm>
            <a:prstGeom prst="rect">
              <a:avLst/>
            </a:prstGeom>
          </p:spPr>
        </p:pic>
      </p:grpSp>
      <p:pic>
        <p:nvPicPr>
          <p:cNvPr id="75" name="図 74">
            <a:extLst>
              <a:ext uri="{FF2B5EF4-FFF2-40B4-BE49-F238E27FC236}">
                <a16:creationId xmlns:a16="http://schemas.microsoft.com/office/drawing/2014/main" id="{48BD9794-C3DF-5B5D-E0B4-DC32F9A39B5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125125" y="2607805"/>
            <a:ext cx="152235" cy="124511"/>
          </a:xfrm>
          <a:prstGeom prst="rect">
            <a:avLst/>
          </a:prstGeom>
        </p:spPr>
      </p:pic>
      <p:pic>
        <p:nvPicPr>
          <p:cNvPr id="76" name="図 75">
            <a:extLst>
              <a:ext uri="{FF2B5EF4-FFF2-40B4-BE49-F238E27FC236}">
                <a16:creationId xmlns:a16="http://schemas.microsoft.com/office/drawing/2014/main" id="{AF71BE29-4080-9FD2-35D6-4D9A6BF1E8D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70715" y="2874024"/>
            <a:ext cx="152235" cy="124511"/>
          </a:xfrm>
          <a:prstGeom prst="rect">
            <a:avLst/>
          </a:prstGeom>
        </p:spPr>
      </p:pic>
      <p:pic>
        <p:nvPicPr>
          <p:cNvPr id="77" name="図 76">
            <a:extLst>
              <a:ext uri="{FF2B5EF4-FFF2-40B4-BE49-F238E27FC236}">
                <a16:creationId xmlns:a16="http://schemas.microsoft.com/office/drawing/2014/main" id="{12611C88-CB0C-CCBB-A310-89820752D02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002" y="2535740"/>
            <a:ext cx="671623" cy="217170"/>
          </a:xfrm>
          <a:prstGeom prst="rect">
            <a:avLst/>
          </a:prstGeom>
        </p:spPr>
      </p:pic>
      <p:pic>
        <p:nvPicPr>
          <p:cNvPr id="78" name="図 77">
            <a:extLst>
              <a:ext uri="{FF2B5EF4-FFF2-40B4-BE49-F238E27FC236}">
                <a16:creationId xmlns:a16="http://schemas.microsoft.com/office/drawing/2014/main" id="{0398FF3F-1ED5-4A25-F787-613DC4CF920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160" y="2540996"/>
            <a:ext cx="671623" cy="217170"/>
          </a:xfrm>
          <a:prstGeom prst="rect">
            <a:avLst/>
          </a:prstGeom>
        </p:spPr>
      </p:pic>
      <p:pic>
        <p:nvPicPr>
          <p:cNvPr id="79" name="図 78">
            <a:extLst>
              <a:ext uri="{FF2B5EF4-FFF2-40B4-BE49-F238E27FC236}">
                <a16:creationId xmlns:a16="http://schemas.microsoft.com/office/drawing/2014/main" id="{E759EDEC-F292-5F71-E79F-E27EE4CCE31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9599" y="2567250"/>
            <a:ext cx="671623" cy="217170"/>
          </a:xfrm>
          <a:prstGeom prst="rect">
            <a:avLst/>
          </a:prstGeom>
        </p:spPr>
      </p:pic>
      <p:pic>
        <p:nvPicPr>
          <p:cNvPr id="80" name="図 79">
            <a:extLst>
              <a:ext uri="{FF2B5EF4-FFF2-40B4-BE49-F238E27FC236}">
                <a16:creationId xmlns:a16="http://schemas.microsoft.com/office/drawing/2014/main" id="{CD90AD45-0FCD-26A1-A694-5F0B46A4800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81068" y="3437031"/>
            <a:ext cx="671623" cy="21717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F107F5A9-CD67-89AD-4263-59AD2C110B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724" y="1355229"/>
            <a:ext cx="483568" cy="136093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E8D5EE68-768B-83F4-3B00-7EA83E5B496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808" y="954964"/>
            <a:ext cx="456704" cy="182423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449BE22F-728D-ADA7-BE4B-7186BC80D0A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619" y="1312715"/>
            <a:ext cx="456704" cy="188214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4E8E0BA6-6D35-C0BD-E313-CB560250877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808" y="604924"/>
            <a:ext cx="456704" cy="182423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BEF92541-CE25-EFA7-1987-C1555EAA3C5E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030" y="988325"/>
            <a:ext cx="131339" cy="118720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51551AB4-A84B-3C8A-AAF1-2B711FED9DA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348" y="628580"/>
            <a:ext cx="456704" cy="110033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CD17315F-73D2-812B-AC6B-C4F3E9DF177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3705" y="643531"/>
            <a:ext cx="86564" cy="63703"/>
          </a:xfrm>
          <a:prstGeom prst="rect">
            <a:avLst/>
          </a:prstGeom>
        </p:spPr>
      </p:pic>
      <p:pic>
        <p:nvPicPr>
          <p:cNvPr id="81" name="図 80">
            <a:extLst>
              <a:ext uri="{FF2B5EF4-FFF2-40B4-BE49-F238E27FC236}">
                <a16:creationId xmlns:a16="http://schemas.microsoft.com/office/drawing/2014/main" id="{9F6A67C2-19F2-342F-A048-22E2230BFE8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175" y="931138"/>
            <a:ext cx="671623" cy="217170"/>
          </a:xfrm>
          <a:prstGeom prst="rect">
            <a:avLst/>
          </a:prstGeom>
        </p:spPr>
      </p:pic>
      <p:pic>
        <p:nvPicPr>
          <p:cNvPr id="82" name="図 81">
            <a:extLst>
              <a:ext uri="{FF2B5EF4-FFF2-40B4-BE49-F238E27FC236}">
                <a16:creationId xmlns:a16="http://schemas.microsoft.com/office/drawing/2014/main" id="{7E98B02D-2ED7-1320-447C-4961B310367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82" y="1332862"/>
            <a:ext cx="152235" cy="124511"/>
          </a:xfrm>
          <a:prstGeom prst="rect">
            <a:avLst/>
          </a:prstGeom>
        </p:spPr>
      </p:pic>
      <p:pic>
        <p:nvPicPr>
          <p:cNvPr id="6" name="グラフィックス 5">
            <a:extLst>
              <a:ext uri="{FF2B5EF4-FFF2-40B4-BE49-F238E27FC236}">
                <a16:creationId xmlns:a16="http://schemas.microsoft.com/office/drawing/2014/main" id="{C3EE3BE9-BAB2-BCCE-353D-BECAA8B52BD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999309" y="2483282"/>
            <a:ext cx="123825" cy="114300"/>
          </a:xfrm>
          <a:prstGeom prst="rect">
            <a:avLst/>
          </a:prstGeom>
        </p:spPr>
      </p:pic>
      <p:pic>
        <p:nvPicPr>
          <p:cNvPr id="23" name="グラフィックス 22">
            <a:extLst>
              <a:ext uri="{FF2B5EF4-FFF2-40B4-BE49-F238E27FC236}">
                <a16:creationId xmlns:a16="http://schemas.microsoft.com/office/drawing/2014/main" id="{462BA1CB-1C19-585A-540B-DA52E5960ED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84577" y="2486777"/>
            <a:ext cx="123825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979720"/>
      </p:ext>
    </p:extLst>
  </p:cSld>
  <p:clrMapOvr>
    <a:masterClrMapping/>
  </p:clrMapOvr>
</p:sld>
</file>

<file path=ppt/theme/theme1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1545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2_デザインの設定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柳瀬 公利</cp:lastModifiedBy>
  <cp:revision>136</cp:revision>
  <cp:lastPrinted>2024-04-17T03:05:29Z</cp:lastPrinted>
  <dcterms:created xsi:type="dcterms:W3CDTF">2017-02-16T14:19:57Z</dcterms:created>
  <dcterms:modified xsi:type="dcterms:W3CDTF">2026-02-13T01:25:39Z</dcterms:modified>
</cp:coreProperties>
</file>