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882" autoAdjust="0"/>
  </p:normalViewPr>
  <p:slideViewPr>
    <p:cSldViewPr snapToGrid="0">
      <p:cViewPr varScale="1">
        <p:scale>
          <a:sx n="90" d="100"/>
          <a:sy n="90" d="100"/>
        </p:scale>
        <p:origin x="115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3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4730BC8-B689-28D4-7E06-F44C95FC2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2F1C28-A37B-D77E-1439-00EBC35A4A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6A815-0CEE-4F64-A860-C83D2AC8CFA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86FAE7-8213-DAB1-11AF-5F31E51B6C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9D585E-32AE-92DA-927A-4F3A878185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2E6E9-C2BD-4EA3-BDA8-496366C0B9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31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CD3B1176-C156-498A-AADA-2A40695121C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85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ダイアグラム&#10;&#10;自動的に生成された説明">
            <a:extLst>
              <a:ext uri="{FF2B5EF4-FFF2-40B4-BE49-F238E27FC236}">
                <a16:creationId xmlns:a16="http://schemas.microsoft.com/office/drawing/2014/main" id="{892BFC77-7093-65D4-A2A5-6A2E749CA3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69" y="0"/>
            <a:ext cx="9617861" cy="6858000"/>
          </a:xfrm>
          <a:prstGeom prst="rect">
            <a:avLst/>
          </a:prstGeom>
        </p:spPr>
      </p:pic>
      <p:pic>
        <p:nvPicPr>
          <p:cNvPr id="16" name="グラフィックス 15">
            <a:extLst>
              <a:ext uri="{FF2B5EF4-FFF2-40B4-BE49-F238E27FC236}">
                <a16:creationId xmlns:a16="http://schemas.microsoft.com/office/drawing/2014/main" id="{06B10F26-6EDB-5E1E-34BE-E603237B42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69580" y="2484309"/>
            <a:ext cx="126493" cy="110681"/>
          </a:xfrm>
          <a:prstGeom prst="rect">
            <a:avLst/>
          </a:prstGeom>
        </p:spPr>
      </p:pic>
      <p:pic>
        <p:nvPicPr>
          <p:cNvPr id="17" name="グラフィックス 16">
            <a:extLst>
              <a:ext uri="{FF2B5EF4-FFF2-40B4-BE49-F238E27FC236}">
                <a16:creationId xmlns:a16="http://schemas.microsoft.com/office/drawing/2014/main" id="{892CE7F6-A00F-E05B-5308-1890C9062A5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8925" y="2493788"/>
            <a:ext cx="126493" cy="110681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6498A4-DDF8-4F71-9575-E0E2A1C514D7}"/>
              </a:ext>
            </a:extLst>
          </p:cNvPr>
          <p:cNvSpPr/>
          <p:nvPr userDrawn="1"/>
        </p:nvSpPr>
        <p:spPr>
          <a:xfrm>
            <a:off x="6066596" y="265596"/>
            <a:ext cx="2857500" cy="143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20FDC780-0A51-F685-474B-2495EDBB16C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58976" y="1549093"/>
            <a:ext cx="209993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有料備品については、ホームページにてご確認ください。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9" name="グラフィックス 28">
            <a:extLst>
              <a:ext uri="{FF2B5EF4-FFF2-40B4-BE49-F238E27FC236}">
                <a16:creationId xmlns:a16="http://schemas.microsoft.com/office/drawing/2014/main" id="{A32E536A-DA34-338C-15D5-EC89DF8B71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77291" y="265596"/>
            <a:ext cx="3743804" cy="1257248"/>
          </a:xfrm>
          <a:prstGeom prst="rect">
            <a:avLst/>
          </a:prstGeom>
        </p:spPr>
      </p:pic>
      <p:sp>
        <p:nvSpPr>
          <p:cNvPr id="30" name="Rectangle 12">
            <a:extLst>
              <a:ext uri="{FF2B5EF4-FFF2-40B4-BE49-F238E27FC236}">
                <a16:creationId xmlns:a16="http://schemas.microsoft.com/office/drawing/2014/main" id="{6D5BB0CB-20E5-B84F-886C-BD7DE58C5D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35261" y="489323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B5D681CD-23DB-260E-AF7F-32EAB4ED851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905479" y="783554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13E3A2D1-25DB-D111-A048-9A99C6E6FC3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43129" y="1222111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9195BB30-7397-EBD8-D8C5-A0B850DAAF2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54378" y="1225300"/>
            <a:ext cx="153888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12">
            <a:extLst>
              <a:ext uri="{FF2B5EF4-FFF2-40B4-BE49-F238E27FC236}">
                <a16:creationId xmlns:a16="http://schemas.microsoft.com/office/drawing/2014/main" id="{2C930D13-EA86-D88C-AA86-4236467F9EE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67825" y="814023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12">
            <a:extLst>
              <a:ext uri="{FF2B5EF4-FFF2-40B4-BE49-F238E27FC236}">
                <a16:creationId xmlns:a16="http://schemas.microsoft.com/office/drawing/2014/main" id="{0CFA6931-2C5A-ADCF-F1A9-5804962EE0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6392" y="485447"/>
            <a:ext cx="5386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12">
            <a:extLst>
              <a:ext uri="{FF2B5EF4-FFF2-40B4-BE49-F238E27FC236}">
                <a16:creationId xmlns:a16="http://schemas.microsoft.com/office/drawing/2014/main" id="{F4BB60CA-1569-7E55-60CA-157DE378B7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7926" y="1225936"/>
            <a:ext cx="230754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BFB4AAC9-7E3B-A61F-69A0-40DFA28483C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73921" y="1180783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12">
            <a:extLst>
              <a:ext uri="{FF2B5EF4-FFF2-40B4-BE49-F238E27FC236}">
                <a16:creationId xmlns:a16="http://schemas.microsoft.com/office/drawing/2014/main" id="{09480979-538E-97EC-281C-D85C6ABF740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67808" y="456622"/>
            <a:ext cx="50654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6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12">
            <a:extLst>
              <a:ext uri="{FF2B5EF4-FFF2-40B4-BE49-F238E27FC236}">
                <a16:creationId xmlns:a16="http://schemas.microsoft.com/office/drawing/2014/main" id="{B04597D5-2376-2B6B-9609-CA3E6733A7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42355" y="835816"/>
            <a:ext cx="814325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ショート机（</a:t>
            </a:r>
            <a:r>
              <a:rPr kumimoji="0" lang="en-US" altLang="ja-JP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" name="グラフィックス 39">
            <a:extLst>
              <a:ext uri="{FF2B5EF4-FFF2-40B4-BE49-F238E27FC236}">
                <a16:creationId xmlns:a16="http://schemas.microsoft.com/office/drawing/2014/main" id="{67418A12-A4A6-E735-5AC0-11367DB8C77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07051" y="607957"/>
            <a:ext cx="123825" cy="104775"/>
          </a:xfrm>
          <a:prstGeom prst="rect">
            <a:avLst/>
          </a:prstGeom>
        </p:spPr>
      </p:pic>
      <p:pic>
        <p:nvPicPr>
          <p:cNvPr id="41" name="グラフィックス 40">
            <a:extLst>
              <a:ext uri="{FF2B5EF4-FFF2-40B4-BE49-F238E27FC236}">
                <a16:creationId xmlns:a16="http://schemas.microsoft.com/office/drawing/2014/main" id="{6DAB61FC-400A-F5F8-485B-375C6E52F421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707470" y="960878"/>
            <a:ext cx="537495" cy="47777"/>
          </a:xfrm>
          <a:prstGeom prst="rect">
            <a:avLst/>
          </a:prstGeom>
        </p:spPr>
      </p:pic>
      <p:sp>
        <p:nvSpPr>
          <p:cNvPr id="42" name="Rectangle 12">
            <a:extLst>
              <a:ext uri="{FF2B5EF4-FFF2-40B4-BE49-F238E27FC236}">
                <a16:creationId xmlns:a16="http://schemas.microsoft.com/office/drawing/2014/main" id="{2083C9D8-721B-8DDF-DC32-336F40F4A4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05916" y="488463"/>
            <a:ext cx="30777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12">
            <a:extLst>
              <a:ext uri="{FF2B5EF4-FFF2-40B4-BE49-F238E27FC236}">
                <a16:creationId xmlns:a16="http://schemas.microsoft.com/office/drawing/2014/main" id="{241243A8-3BEA-9EEA-3DC5-0BCD3E1D1A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58964" y="809364"/>
            <a:ext cx="615553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天吊りスクリーン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01B33BD-CDB0-DC2F-DF96-814E0210DA6E}"/>
              </a:ext>
            </a:extLst>
          </p:cNvPr>
          <p:cNvSpPr/>
          <p:nvPr userDrawn="1"/>
        </p:nvSpPr>
        <p:spPr>
          <a:xfrm>
            <a:off x="7711440" y="5059680"/>
            <a:ext cx="381000" cy="396240"/>
          </a:xfrm>
          <a:prstGeom prst="rect">
            <a:avLst/>
          </a:prstGeom>
          <a:solidFill>
            <a:srgbClr val="FAF3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57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>
            <a:extLst>
              <a:ext uri="{FF2B5EF4-FFF2-40B4-BE49-F238E27FC236}">
                <a16:creationId xmlns:a16="http://schemas.microsoft.com/office/drawing/2014/main" id="{3F91ED14-46BB-4265-9A90-84758A3987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724" y="1332369"/>
            <a:ext cx="483568" cy="136093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B03BEFE7-4F33-46AE-9518-DE12D37B34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914324"/>
            <a:ext cx="456704" cy="182423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1A18949-0CA6-43FC-BD51-660806B94C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619" y="1274615"/>
            <a:ext cx="456704" cy="188214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8343249-4AFC-46AB-B059-955E237291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08" y="554124"/>
            <a:ext cx="456704" cy="182423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E68CAD8-24C1-45EB-B457-E8D404851A6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451" y="1325269"/>
            <a:ext cx="131339" cy="11872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F513F42-33AF-4D37-956A-CCDFBFE1E0F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348" y="582860"/>
            <a:ext cx="456704" cy="110033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C44818AD-02AE-417C-A0E0-2CB36BC24E8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705" y="597811"/>
            <a:ext cx="86564" cy="63703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D6E14A66-4ABA-4CF3-95D6-4988E2AE9EC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175" y="893038"/>
            <a:ext cx="671623" cy="21717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9BA4D15-79E1-469F-817C-0EADD460D12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683" y="1317633"/>
            <a:ext cx="152235" cy="124511"/>
          </a:xfrm>
          <a:prstGeom prst="rect">
            <a:avLst/>
          </a:prstGeom>
        </p:spPr>
      </p:pic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C4B0A2C3-4C2E-41C1-836B-645270F602AC}"/>
              </a:ext>
            </a:extLst>
          </p:cNvPr>
          <p:cNvGrpSpPr/>
          <p:nvPr/>
        </p:nvGrpSpPr>
        <p:grpSpPr>
          <a:xfrm rot="16200000">
            <a:off x="489575" y="3557790"/>
            <a:ext cx="2507041" cy="1570510"/>
            <a:chOff x="2967338" y="1605677"/>
            <a:chExt cx="2578299" cy="1523480"/>
          </a:xfrm>
        </p:grpSpPr>
        <p:pic>
          <p:nvPicPr>
            <p:cNvPr id="92" name="図 91">
              <a:extLst>
                <a:ext uri="{FF2B5EF4-FFF2-40B4-BE49-F238E27FC236}">
                  <a16:creationId xmlns:a16="http://schemas.microsoft.com/office/drawing/2014/main" id="{DE998E0C-999C-4690-8BFB-1ABBFE67A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230016" y="1733084"/>
              <a:ext cx="443028" cy="188214"/>
            </a:xfrm>
            <a:prstGeom prst="rect">
              <a:avLst/>
            </a:prstGeom>
          </p:spPr>
        </p:pic>
        <p:pic>
          <p:nvPicPr>
            <p:cNvPr id="93" name="図 92">
              <a:extLst>
                <a:ext uri="{FF2B5EF4-FFF2-40B4-BE49-F238E27FC236}">
                  <a16:creationId xmlns:a16="http://schemas.microsoft.com/office/drawing/2014/main" id="{F24BC3D7-A345-486D-82F1-0E7696514B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230016" y="2273310"/>
              <a:ext cx="443028" cy="188214"/>
            </a:xfrm>
            <a:prstGeom prst="rect">
              <a:avLst/>
            </a:prstGeom>
          </p:spPr>
        </p:pic>
        <p:pic>
          <p:nvPicPr>
            <p:cNvPr id="94" name="図 93">
              <a:extLst>
                <a:ext uri="{FF2B5EF4-FFF2-40B4-BE49-F238E27FC236}">
                  <a16:creationId xmlns:a16="http://schemas.microsoft.com/office/drawing/2014/main" id="{3160810B-89EC-4C45-96B0-17B76450F9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230016" y="2813536"/>
              <a:ext cx="443028" cy="188214"/>
            </a:xfrm>
            <a:prstGeom prst="rect">
              <a:avLst/>
            </a:prstGeom>
          </p:spPr>
        </p:pic>
        <p:pic>
          <p:nvPicPr>
            <p:cNvPr id="95" name="図 94">
              <a:extLst>
                <a:ext uri="{FF2B5EF4-FFF2-40B4-BE49-F238E27FC236}">
                  <a16:creationId xmlns:a16="http://schemas.microsoft.com/office/drawing/2014/main" id="{440F5BEB-DA88-4FB8-A13C-9C6FA6C5B37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992583" y="1733084"/>
              <a:ext cx="443028" cy="188214"/>
            </a:xfrm>
            <a:prstGeom prst="rect">
              <a:avLst/>
            </a:prstGeom>
          </p:spPr>
        </p:pic>
        <p:pic>
          <p:nvPicPr>
            <p:cNvPr id="96" name="図 95">
              <a:extLst>
                <a:ext uri="{FF2B5EF4-FFF2-40B4-BE49-F238E27FC236}">
                  <a16:creationId xmlns:a16="http://schemas.microsoft.com/office/drawing/2014/main" id="{022496CB-4BC2-4034-80D4-A1CDB676A0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992583" y="2273310"/>
              <a:ext cx="443028" cy="188214"/>
            </a:xfrm>
            <a:prstGeom prst="rect">
              <a:avLst/>
            </a:prstGeom>
          </p:spPr>
        </p:pic>
        <p:pic>
          <p:nvPicPr>
            <p:cNvPr id="97" name="図 96">
              <a:extLst>
                <a:ext uri="{FF2B5EF4-FFF2-40B4-BE49-F238E27FC236}">
                  <a16:creationId xmlns:a16="http://schemas.microsoft.com/office/drawing/2014/main" id="{EF20F97C-2E85-45A8-9BD0-9C5F6E7C578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992583" y="2813536"/>
              <a:ext cx="443028" cy="188214"/>
            </a:xfrm>
            <a:prstGeom prst="rect">
              <a:avLst/>
            </a:prstGeom>
          </p:spPr>
        </p:pic>
        <p:pic>
          <p:nvPicPr>
            <p:cNvPr id="98" name="図 97">
              <a:extLst>
                <a:ext uri="{FF2B5EF4-FFF2-40B4-BE49-F238E27FC236}">
                  <a16:creationId xmlns:a16="http://schemas.microsoft.com/office/drawing/2014/main" id="{6C762CBE-2B92-4D20-9032-A8DFCD9442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755151" y="1733084"/>
              <a:ext cx="443028" cy="188214"/>
            </a:xfrm>
            <a:prstGeom prst="rect">
              <a:avLst/>
            </a:prstGeom>
          </p:spPr>
        </p:pic>
        <p:pic>
          <p:nvPicPr>
            <p:cNvPr id="99" name="図 98">
              <a:extLst>
                <a:ext uri="{FF2B5EF4-FFF2-40B4-BE49-F238E27FC236}">
                  <a16:creationId xmlns:a16="http://schemas.microsoft.com/office/drawing/2014/main" id="{CFEBC772-A65C-484F-8F0D-21BB27994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755151" y="2273310"/>
              <a:ext cx="443028" cy="188214"/>
            </a:xfrm>
            <a:prstGeom prst="rect">
              <a:avLst/>
            </a:prstGeom>
          </p:spPr>
        </p:pic>
        <p:pic>
          <p:nvPicPr>
            <p:cNvPr id="100" name="図 99">
              <a:extLst>
                <a:ext uri="{FF2B5EF4-FFF2-40B4-BE49-F238E27FC236}">
                  <a16:creationId xmlns:a16="http://schemas.microsoft.com/office/drawing/2014/main" id="{9109CACD-8BE0-4061-A749-93830BE783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755151" y="2813536"/>
              <a:ext cx="443028" cy="188214"/>
            </a:xfrm>
            <a:prstGeom prst="rect">
              <a:avLst/>
            </a:prstGeom>
          </p:spPr>
        </p:pic>
        <p:pic>
          <p:nvPicPr>
            <p:cNvPr id="114" name="図 113">
              <a:extLst>
                <a:ext uri="{FF2B5EF4-FFF2-40B4-BE49-F238E27FC236}">
                  <a16:creationId xmlns:a16="http://schemas.microsoft.com/office/drawing/2014/main" id="{10A9C087-00F7-4B45-AC7B-F168627941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516039" y="1733084"/>
              <a:ext cx="443028" cy="188214"/>
            </a:xfrm>
            <a:prstGeom prst="rect">
              <a:avLst/>
            </a:prstGeom>
          </p:spPr>
        </p:pic>
        <p:pic>
          <p:nvPicPr>
            <p:cNvPr id="115" name="図 114">
              <a:extLst>
                <a:ext uri="{FF2B5EF4-FFF2-40B4-BE49-F238E27FC236}">
                  <a16:creationId xmlns:a16="http://schemas.microsoft.com/office/drawing/2014/main" id="{355D0D40-2B96-414A-80A6-06B9ED2FCB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516039" y="2273310"/>
              <a:ext cx="443028" cy="188214"/>
            </a:xfrm>
            <a:prstGeom prst="rect">
              <a:avLst/>
            </a:prstGeom>
          </p:spPr>
        </p:pic>
        <p:pic>
          <p:nvPicPr>
            <p:cNvPr id="116" name="図 115">
              <a:extLst>
                <a:ext uri="{FF2B5EF4-FFF2-40B4-BE49-F238E27FC236}">
                  <a16:creationId xmlns:a16="http://schemas.microsoft.com/office/drawing/2014/main" id="{05F54DCA-9275-4147-9357-8C3B76E328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516039" y="2813536"/>
              <a:ext cx="443028" cy="188214"/>
            </a:xfrm>
            <a:prstGeom prst="rect">
              <a:avLst/>
            </a:prstGeom>
          </p:spPr>
        </p:pic>
        <p:pic>
          <p:nvPicPr>
            <p:cNvPr id="117" name="図 116">
              <a:extLst>
                <a:ext uri="{FF2B5EF4-FFF2-40B4-BE49-F238E27FC236}">
                  <a16:creationId xmlns:a16="http://schemas.microsoft.com/office/drawing/2014/main" id="{4DCD7D6E-5F68-49F9-A88E-B35669A3D5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281619" y="1733084"/>
              <a:ext cx="443028" cy="188214"/>
            </a:xfrm>
            <a:prstGeom prst="rect">
              <a:avLst/>
            </a:prstGeom>
          </p:spPr>
        </p:pic>
        <p:pic>
          <p:nvPicPr>
            <p:cNvPr id="118" name="図 117">
              <a:extLst>
                <a:ext uri="{FF2B5EF4-FFF2-40B4-BE49-F238E27FC236}">
                  <a16:creationId xmlns:a16="http://schemas.microsoft.com/office/drawing/2014/main" id="{00793909-92B7-4C0E-87E5-183DDE7C27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281619" y="2273310"/>
              <a:ext cx="443028" cy="188214"/>
            </a:xfrm>
            <a:prstGeom prst="rect">
              <a:avLst/>
            </a:prstGeom>
          </p:spPr>
        </p:pic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66F88DD2-4851-47B1-B9DA-744DE2F3E8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281619" y="2813536"/>
              <a:ext cx="443028" cy="188214"/>
            </a:xfrm>
            <a:prstGeom prst="rect">
              <a:avLst/>
            </a:prstGeom>
          </p:spPr>
        </p:pic>
        <p:pic>
          <p:nvPicPr>
            <p:cNvPr id="120" name="図 119">
              <a:extLst>
                <a:ext uri="{FF2B5EF4-FFF2-40B4-BE49-F238E27FC236}">
                  <a16:creationId xmlns:a16="http://schemas.microsoft.com/office/drawing/2014/main" id="{51215017-481F-47BB-A3FA-720330E6D76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046178" y="1733084"/>
              <a:ext cx="443028" cy="188214"/>
            </a:xfrm>
            <a:prstGeom prst="rect">
              <a:avLst/>
            </a:prstGeom>
          </p:spPr>
        </p:pic>
        <p:pic>
          <p:nvPicPr>
            <p:cNvPr id="121" name="図 120">
              <a:extLst>
                <a:ext uri="{FF2B5EF4-FFF2-40B4-BE49-F238E27FC236}">
                  <a16:creationId xmlns:a16="http://schemas.microsoft.com/office/drawing/2014/main" id="{46F5ECA6-F9E4-4049-9577-C075A6224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046178" y="2273310"/>
              <a:ext cx="443028" cy="188214"/>
            </a:xfrm>
            <a:prstGeom prst="rect">
              <a:avLst/>
            </a:prstGeom>
          </p:spPr>
        </p:pic>
        <p:pic>
          <p:nvPicPr>
            <p:cNvPr id="122" name="図 121">
              <a:extLst>
                <a:ext uri="{FF2B5EF4-FFF2-40B4-BE49-F238E27FC236}">
                  <a16:creationId xmlns:a16="http://schemas.microsoft.com/office/drawing/2014/main" id="{CD25C6B6-3C9A-44DA-A280-62204E9A49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046178" y="2813536"/>
              <a:ext cx="443028" cy="188214"/>
            </a:xfrm>
            <a:prstGeom prst="rect">
              <a:avLst/>
            </a:prstGeom>
          </p:spPr>
        </p:pic>
        <p:pic>
          <p:nvPicPr>
            <p:cNvPr id="123" name="図 122">
              <a:extLst>
                <a:ext uri="{FF2B5EF4-FFF2-40B4-BE49-F238E27FC236}">
                  <a16:creationId xmlns:a16="http://schemas.microsoft.com/office/drawing/2014/main" id="{4850DA4B-7872-4699-A5D2-D92DB7B33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806754" y="1733084"/>
              <a:ext cx="443028" cy="188214"/>
            </a:xfrm>
            <a:prstGeom prst="rect">
              <a:avLst/>
            </a:prstGeom>
          </p:spPr>
        </p:pic>
        <p:pic>
          <p:nvPicPr>
            <p:cNvPr id="124" name="図 123">
              <a:extLst>
                <a:ext uri="{FF2B5EF4-FFF2-40B4-BE49-F238E27FC236}">
                  <a16:creationId xmlns:a16="http://schemas.microsoft.com/office/drawing/2014/main" id="{5AFE7325-F268-483E-A378-1E01B771AB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806754" y="2273310"/>
              <a:ext cx="443028" cy="188214"/>
            </a:xfrm>
            <a:prstGeom prst="rect">
              <a:avLst/>
            </a:prstGeom>
          </p:spPr>
        </p:pic>
        <p:pic>
          <p:nvPicPr>
            <p:cNvPr id="125" name="図 124">
              <a:extLst>
                <a:ext uri="{FF2B5EF4-FFF2-40B4-BE49-F238E27FC236}">
                  <a16:creationId xmlns:a16="http://schemas.microsoft.com/office/drawing/2014/main" id="{153FD997-4C84-40E9-A8A3-4BCBFE933E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806754" y="2813536"/>
              <a:ext cx="443028" cy="188214"/>
            </a:xfrm>
            <a:prstGeom prst="rect">
              <a:avLst/>
            </a:prstGeom>
          </p:spPr>
        </p:pic>
        <p:pic>
          <p:nvPicPr>
            <p:cNvPr id="126" name="図 125">
              <a:extLst>
                <a:ext uri="{FF2B5EF4-FFF2-40B4-BE49-F238E27FC236}">
                  <a16:creationId xmlns:a16="http://schemas.microsoft.com/office/drawing/2014/main" id="{EC80CE2E-6FC7-479E-9AFE-05D24B6A77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571639" y="1733084"/>
              <a:ext cx="443028" cy="188214"/>
            </a:xfrm>
            <a:prstGeom prst="rect">
              <a:avLst/>
            </a:prstGeom>
          </p:spPr>
        </p:pic>
        <p:pic>
          <p:nvPicPr>
            <p:cNvPr id="127" name="図 126">
              <a:extLst>
                <a:ext uri="{FF2B5EF4-FFF2-40B4-BE49-F238E27FC236}">
                  <a16:creationId xmlns:a16="http://schemas.microsoft.com/office/drawing/2014/main" id="{9F527727-F356-4E65-9200-F1E7BF005D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571639" y="2273310"/>
              <a:ext cx="443028" cy="188214"/>
            </a:xfrm>
            <a:prstGeom prst="rect">
              <a:avLst/>
            </a:prstGeom>
          </p:spPr>
        </p:pic>
        <p:pic>
          <p:nvPicPr>
            <p:cNvPr id="128" name="図 127">
              <a:extLst>
                <a:ext uri="{FF2B5EF4-FFF2-40B4-BE49-F238E27FC236}">
                  <a16:creationId xmlns:a16="http://schemas.microsoft.com/office/drawing/2014/main" id="{8A6933A9-4F2C-460B-910D-B74684F3F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571639" y="2813536"/>
              <a:ext cx="443028" cy="188214"/>
            </a:xfrm>
            <a:prstGeom prst="rect">
              <a:avLst/>
            </a:prstGeom>
          </p:spPr>
        </p:pic>
        <p:pic>
          <p:nvPicPr>
            <p:cNvPr id="129" name="図 128">
              <a:extLst>
                <a:ext uri="{FF2B5EF4-FFF2-40B4-BE49-F238E27FC236}">
                  <a16:creationId xmlns:a16="http://schemas.microsoft.com/office/drawing/2014/main" id="{0F0CF0C1-4D86-4DA2-9DC2-DAF11546F0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327396" y="1733084"/>
              <a:ext cx="443028" cy="188214"/>
            </a:xfrm>
            <a:prstGeom prst="rect">
              <a:avLst/>
            </a:prstGeom>
          </p:spPr>
        </p:pic>
        <p:pic>
          <p:nvPicPr>
            <p:cNvPr id="130" name="図 129">
              <a:extLst>
                <a:ext uri="{FF2B5EF4-FFF2-40B4-BE49-F238E27FC236}">
                  <a16:creationId xmlns:a16="http://schemas.microsoft.com/office/drawing/2014/main" id="{D988C7E5-BB28-4052-8E90-40933E819D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327396" y="2273310"/>
              <a:ext cx="443028" cy="188214"/>
            </a:xfrm>
            <a:prstGeom prst="rect">
              <a:avLst/>
            </a:prstGeom>
          </p:spPr>
        </p:pic>
        <p:pic>
          <p:nvPicPr>
            <p:cNvPr id="131" name="図 130">
              <a:extLst>
                <a:ext uri="{FF2B5EF4-FFF2-40B4-BE49-F238E27FC236}">
                  <a16:creationId xmlns:a16="http://schemas.microsoft.com/office/drawing/2014/main" id="{FBF0F74A-EE19-46DB-BF9F-A8F93088E0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327396" y="2813536"/>
              <a:ext cx="443028" cy="188214"/>
            </a:xfrm>
            <a:prstGeom prst="rect">
              <a:avLst/>
            </a:prstGeom>
          </p:spPr>
        </p:pic>
        <p:pic>
          <p:nvPicPr>
            <p:cNvPr id="132" name="図 131">
              <a:extLst>
                <a:ext uri="{FF2B5EF4-FFF2-40B4-BE49-F238E27FC236}">
                  <a16:creationId xmlns:a16="http://schemas.microsoft.com/office/drawing/2014/main" id="{4040E81E-49AE-4359-8D8D-C8519AB6C9C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084427" y="1733084"/>
              <a:ext cx="443028" cy="188214"/>
            </a:xfrm>
            <a:prstGeom prst="rect">
              <a:avLst/>
            </a:prstGeom>
          </p:spPr>
        </p:pic>
        <p:pic>
          <p:nvPicPr>
            <p:cNvPr id="133" name="図 132">
              <a:extLst>
                <a:ext uri="{FF2B5EF4-FFF2-40B4-BE49-F238E27FC236}">
                  <a16:creationId xmlns:a16="http://schemas.microsoft.com/office/drawing/2014/main" id="{F0CDF33B-4D29-47C0-A9B2-1D9A15B8E5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084427" y="2273310"/>
              <a:ext cx="443028" cy="188214"/>
            </a:xfrm>
            <a:prstGeom prst="rect">
              <a:avLst/>
            </a:prstGeom>
          </p:spPr>
        </p:pic>
        <p:pic>
          <p:nvPicPr>
            <p:cNvPr id="134" name="図 133">
              <a:extLst>
                <a:ext uri="{FF2B5EF4-FFF2-40B4-BE49-F238E27FC236}">
                  <a16:creationId xmlns:a16="http://schemas.microsoft.com/office/drawing/2014/main" id="{FCA6367B-948A-4B10-A65D-34BEADCBB6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084427" y="2813536"/>
              <a:ext cx="443028" cy="188214"/>
            </a:xfrm>
            <a:prstGeom prst="rect">
              <a:avLst/>
            </a:prstGeom>
          </p:spPr>
        </p:pic>
        <p:pic>
          <p:nvPicPr>
            <p:cNvPr id="135" name="図 134">
              <a:extLst>
                <a:ext uri="{FF2B5EF4-FFF2-40B4-BE49-F238E27FC236}">
                  <a16:creationId xmlns:a16="http://schemas.microsoft.com/office/drawing/2014/main" id="{0DB02721-6FD0-4690-8426-45268A3B4C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2839931" y="1733084"/>
              <a:ext cx="443028" cy="188214"/>
            </a:xfrm>
            <a:prstGeom prst="rect">
              <a:avLst/>
            </a:prstGeom>
          </p:spPr>
        </p:pic>
        <p:pic>
          <p:nvPicPr>
            <p:cNvPr id="136" name="図 135">
              <a:extLst>
                <a:ext uri="{FF2B5EF4-FFF2-40B4-BE49-F238E27FC236}">
                  <a16:creationId xmlns:a16="http://schemas.microsoft.com/office/drawing/2014/main" id="{164D3F8E-0BC0-4988-BA6B-C3E351F914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2839931" y="2273310"/>
              <a:ext cx="443028" cy="188214"/>
            </a:xfrm>
            <a:prstGeom prst="rect">
              <a:avLst/>
            </a:prstGeom>
          </p:spPr>
        </p:pic>
        <p:pic>
          <p:nvPicPr>
            <p:cNvPr id="137" name="図 136">
              <a:extLst>
                <a:ext uri="{FF2B5EF4-FFF2-40B4-BE49-F238E27FC236}">
                  <a16:creationId xmlns:a16="http://schemas.microsoft.com/office/drawing/2014/main" id="{5D902B52-1B90-4E82-A5DC-AC539388E0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2839931" y="2813536"/>
              <a:ext cx="443028" cy="188214"/>
            </a:xfrm>
            <a:prstGeom prst="rect">
              <a:avLst/>
            </a:prstGeom>
          </p:spPr>
        </p:pic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17BC0EB-5420-4094-8A20-9D3FBB3F702E}"/>
              </a:ext>
            </a:extLst>
          </p:cNvPr>
          <p:cNvGrpSpPr/>
          <p:nvPr/>
        </p:nvGrpSpPr>
        <p:grpSpPr>
          <a:xfrm rot="16200000">
            <a:off x="8200549" y="4634680"/>
            <a:ext cx="868136" cy="777671"/>
            <a:chOff x="7147422" y="3193211"/>
            <a:chExt cx="868136" cy="777671"/>
          </a:xfrm>
        </p:grpSpPr>
        <p:pic>
          <p:nvPicPr>
            <p:cNvPr id="191" name="図 190">
              <a:extLst>
                <a:ext uri="{FF2B5EF4-FFF2-40B4-BE49-F238E27FC236}">
                  <a16:creationId xmlns:a16="http://schemas.microsoft.com/office/drawing/2014/main" id="{14435EFA-8508-4108-8A44-3397599A73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77397" y="3263237"/>
              <a:ext cx="322474" cy="182423"/>
            </a:xfrm>
            <a:prstGeom prst="rect">
              <a:avLst/>
            </a:prstGeom>
          </p:spPr>
        </p:pic>
        <p:pic>
          <p:nvPicPr>
            <p:cNvPr id="192" name="図 191">
              <a:extLst>
                <a:ext uri="{FF2B5EF4-FFF2-40B4-BE49-F238E27FC236}">
                  <a16:creationId xmlns:a16="http://schemas.microsoft.com/office/drawing/2014/main" id="{9E12DACB-72A9-4101-809F-524C15B91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07277" y="3263236"/>
              <a:ext cx="322474" cy="182423"/>
            </a:xfrm>
            <a:prstGeom prst="rect">
              <a:avLst/>
            </a:prstGeom>
          </p:spPr>
        </p:pic>
        <p:pic>
          <p:nvPicPr>
            <p:cNvPr id="193" name="図 192">
              <a:extLst>
                <a:ext uri="{FF2B5EF4-FFF2-40B4-BE49-F238E27FC236}">
                  <a16:creationId xmlns:a16="http://schemas.microsoft.com/office/drawing/2014/main" id="{86AFB510-78A2-49DE-8FFB-AE69F0A2BE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534272" y="3263236"/>
              <a:ext cx="322474" cy="182423"/>
            </a:xfrm>
            <a:prstGeom prst="rect">
              <a:avLst/>
            </a:prstGeom>
          </p:spPr>
        </p:pic>
        <p:pic>
          <p:nvPicPr>
            <p:cNvPr id="194" name="図 193">
              <a:extLst>
                <a:ext uri="{FF2B5EF4-FFF2-40B4-BE49-F238E27FC236}">
                  <a16:creationId xmlns:a16="http://schemas.microsoft.com/office/drawing/2014/main" id="{E46B44BF-6625-4B55-98AC-27ED877F12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60199" y="3263236"/>
              <a:ext cx="322474" cy="182423"/>
            </a:xfrm>
            <a:prstGeom prst="rect">
              <a:avLst/>
            </a:prstGeom>
          </p:spPr>
        </p:pic>
        <p:pic>
          <p:nvPicPr>
            <p:cNvPr id="239" name="図 238">
              <a:extLst>
                <a:ext uri="{FF2B5EF4-FFF2-40B4-BE49-F238E27FC236}">
                  <a16:creationId xmlns:a16="http://schemas.microsoft.com/office/drawing/2014/main" id="{5408183A-F9B9-465A-9C93-E2C1596773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80308" y="3718433"/>
              <a:ext cx="322474" cy="182423"/>
            </a:xfrm>
            <a:prstGeom prst="rect">
              <a:avLst/>
            </a:prstGeom>
          </p:spPr>
        </p:pic>
        <p:pic>
          <p:nvPicPr>
            <p:cNvPr id="240" name="図 239">
              <a:extLst>
                <a:ext uri="{FF2B5EF4-FFF2-40B4-BE49-F238E27FC236}">
                  <a16:creationId xmlns:a16="http://schemas.microsoft.com/office/drawing/2014/main" id="{D1DB541A-2761-459B-8B44-8EAC63F6F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10188" y="3718432"/>
              <a:ext cx="322474" cy="182423"/>
            </a:xfrm>
            <a:prstGeom prst="rect">
              <a:avLst/>
            </a:prstGeom>
          </p:spPr>
        </p:pic>
        <p:pic>
          <p:nvPicPr>
            <p:cNvPr id="241" name="図 240">
              <a:extLst>
                <a:ext uri="{FF2B5EF4-FFF2-40B4-BE49-F238E27FC236}">
                  <a16:creationId xmlns:a16="http://schemas.microsoft.com/office/drawing/2014/main" id="{43E9B737-FF64-470D-80CF-DF5E7792E5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537183" y="3718432"/>
              <a:ext cx="322474" cy="182423"/>
            </a:xfrm>
            <a:prstGeom prst="rect">
              <a:avLst/>
            </a:prstGeom>
          </p:spPr>
        </p:pic>
        <p:pic>
          <p:nvPicPr>
            <p:cNvPr id="242" name="図 241">
              <a:extLst>
                <a:ext uri="{FF2B5EF4-FFF2-40B4-BE49-F238E27FC236}">
                  <a16:creationId xmlns:a16="http://schemas.microsoft.com/office/drawing/2014/main" id="{AB940A60-9750-4F06-BC03-CF0EF8F86B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63110" y="3718432"/>
              <a:ext cx="322474" cy="182423"/>
            </a:xfrm>
            <a:prstGeom prst="rect">
              <a:avLst/>
            </a:prstGeom>
          </p:spPr>
        </p:pic>
      </p:grpSp>
      <p:pic>
        <p:nvPicPr>
          <p:cNvPr id="245" name="図 244">
            <a:extLst>
              <a:ext uri="{FF2B5EF4-FFF2-40B4-BE49-F238E27FC236}">
                <a16:creationId xmlns:a16="http://schemas.microsoft.com/office/drawing/2014/main" id="{8B3FBCE5-A460-4AE8-B876-DDF078D5479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074" y="2612526"/>
            <a:ext cx="417176" cy="466448"/>
          </a:xfrm>
          <a:prstGeom prst="rect">
            <a:avLst/>
          </a:prstGeom>
        </p:spPr>
      </p:pic>
      <p:pic>
        <p:nvPicPr>
          <p:cNvPr id="246" name="図 245">
            <a:extLst>
              <a:ext uri="{FF2B5EF4-FFF2-40B4-BE49-F238E27FC236}">
                <a16:creationId xmlns:a16="http://schemas.microsoft.com/office/drawing/2014/main" id="{73F2EF91-D939-47E1-8F54-2E89EAC1D3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179" y="2629882"/>
            <a:ext cx="483568" cy="136093"/>
          </a:xfrm>
          <a:prstGeom prst="rect">
            <a:avLst/>
          </a:prstGeom>
        </p:spPr>
      </p:pic>
      <p:pic>
        <p:nvPicPr>
          <p:cNvPr id="247" name="図 246">
            <a:extLst>
              <a:ext uri="{FF2B5EF4-FFF2-40B4-BE49-F238E27FC236}">
                <a16:creationId xmlns:a16="http://schemas.microsoft.com/office/drawing/2014/main" id="{BE7CF125-91AC-45DF-8514-55F85B08F2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26023" y="3793385"/>
            <a:ext cx="483568" cy="136093"/>
          </a:xfrm>
          <a:prstGeom prst="rect">
            <a:avLst/>
          </a:prstGeom>
        </p:spPr>
      </p:pic>
      <p:pic>
        <p:nvPicPr>
          <p:cNvPr id="248" name="図 247">
            <a:extLst>
              <a:ext uri="{FF2B5EF4-FFF2-40B4-BE49-F238E27FC236}">
                <a16:creationId xmlns:a16="http://schemas.microsoft.com/office/drawing/2014/main" id="{4431E641-61C0-4986-8766-44C16464AD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15857" y="2735660"/>
            <a:ext cx="483568" cy="136093"/>
          </a:xfrm>
          <a:prstGeom prst="rect">
            <a:avLst/>
          </a:prstGeom>
        </p:spPr>
      </p:pic>
      <p:grpSp>
        <p:nvGrpSpPr>
          <p:cNvPr id="249" name="グループ化 248">
            <a:extLst>
              <a:ext uri="{FF2B5EF4-FFF2-40B4-BE49-F238E27FC236}">
                <a16:creationId xmlns:a16="http://schemas.microsoft.com/office/drawing/2014/main" id="{BA0CAC74-A2CA-428F-AF35-D7E7052E4B22}"/>
              </a:ext>
            </a:extLst>
          </p:cNvPr>
          <p:cNvGrpSpPr/>
          <p:nvPr/>
        </p:nvGrpSpPr>
        <p:grpSpPr>
          <a:xfrm>
            <a:off x="6935211" y="2447734"/>
            <a:ext cx="868136" cy="777671"/>
            <a:chOff x="7147422" y="3193211"/>
            <a:chExt cx="868136" cy="777671"/>
          </a:xfrm>
        </p:grpSpPr>
        <p:pic>
          <p:nvPicPr>
            <p:cNvPr id="250" name="図 249">
              <a:extLst>
                <a:ext uri="{FF2B5EF4-FFF2-40B4-BE49-F238E27FC236}">
                  <a16:creationId xmlns:a16="http://schemas.microsoft.com/office/drawing/2014/main" id="{7A27B0B6-76DC-468D-894F-9DB3A4BC21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77397" y="3263237"/>
              <a:ext cx="322474" cy="182423"/>
            </a:xfrm>
            <a:prstGeom prst="rect">
              <a:avLst/>
            </a:prstGeom>
          </p:spPr>
        </p:pic>
        <p:pic>
          <p:nvPicPr>
            <p:cNvPr id="251" name="図 250">
              <a:extLst>
                <a:ext uri="{FF2B5EF4-FFF2-40B4-BE49-F238E27FC236}">
                  <a16:creationId xmlns:a16="http://schemas.microsoft.com/office/drawing/2014/main" id="{14248F98-924F-4AED-AD15-29F4C155BF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07277" y="3263236"/>
              <a:ext cx="322474" cy="182423"/>
            </a:xfrm>
            <a:prstGeom prst="rect">
              <a:avLst/>
            </a:prstGeom>
          </p:spPr>
        </p:pic>
        <p:pic>
          <p:nvPicPr>
            <p:cNvPr id="252" name="図 251">
              <a:extLst>
                <a:ext uri="{FF2B5EF4-FFF2-40B4-BE49-F238E27FC236}">
                  <a16:creationId xmlns:a16="http://schemas.microsoft.com/office/drawing/2014/main" id="{9F762F69-4383-419C-80D5-B702D4C544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534272" y="3263236"/>
              <a:ext cx="322474" cy="182423"/>
            </a:xfrm>
            <a:prstGeom prst="rect">
              <a:avLst/>
            </a:prstGeom>
          </p:spPr>
        </p:pic>
        <p:pic>
          <p:nvPicPr>
            <p:cNvPr id="253" name="図 252">
              <a:extLst>
                <a:ext uri="{FF2B5EF4-FFF2-40B4-BE49-F238E27FC236}">
                  <a16:creationId xmlns:a16="http://schemas.microsoft.com/office/drawing/2014/main" id="{8B05BB97-06AD-4C66-A003-426200BC8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60199" y="3263236"/>
              <a:ext cx="322474" cy="182423"/>
            </a:xfrm>
            <a:prstGeom prst="rect">
              <a:avLst/>
            </a:prstGeom>
          </p:spPr>
        </p:pic>
        <p:pic>
          <p:nvPicPr>
            <p:cNvPr id="254" name="図 253">
              <a:extLst>
                <a:ext uri="{FF2B5EF4-FFF2-40B4-BE49-F238E27FC236}">
                  <a16:creationId xmlns:a16="http://schemas.microsoft.com/office/drawing/2014/main" id="{753EC8C5-D0DC-43AA-95D6-E9FA2A5598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80308" y="3718433"/>
              <a:ext cx="322474" cy="182423"/>
            </a:xfrm>
            <a:prstGeom prst="rect">
              <a:avLst/>
            </a:prstGeom>
          </p:spPr>
        </p:pic>
        <p:pic>
          <p:nvPicPr>
            <p:cNvPr id="255" name="図 254">
              <a:extLst>
                <a:ext uri="{FF2B5EF4-FFF2-40B4-BE49-F238E27FC236}">
                  <a16:creationId xmlns:a16="http://schemas.microsoft.com/office/drawing/2014/main" id="{E431D4A8-42A6-4580-A97A-72270769B9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10188" y="3718432"/>
              <a:ext cx="322474" cy="182423"/>
            </a:xfrm>
            <a:prstGeom prst="rect">
              <a:avLst/>
            </a:prstGeom>
          </p:spPr>
        </p:pic>
        <p:pic>
          <p:nvPicPr>
            <p:cNvPr id="256" name="図 255">
              <a:extLst>
                <a:ext uri="{FF2B5EF4-FFF2-40B4-BE49-F238E27FC236}">
                  <a16:creationId xmlns:a16="http://schemas.microsoft.com/office/drawing/2014/main" id="{D51281FB-347E-44A8-9ACA-8BFA900A43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537183" y="3718432"/>
              <a:ext cx="322474" cy="182423"/>
            </a:xfrm>
            <a:prstGeom prst="rect">
              <a:avLst/>
            </a:prstGeom>
          </p:spPr>
        </p:pic>
        <p:pic>
          <p:nvPicPr>
            <p:cNvPr id="257" name="図 256">
              <a:extLst>
                <a:ext uri="{FF2B5EF4-FFF2-40B4-BE49-F238E27FC236}">
                  <a16:creationId xmlns:a16="http://schemas.microsoft.com/office/drawing/2014/main" id="{36FF3AA3-32D3-4AC8-BBCA-FDF77B15B4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63110" y="3718432"/>
              <a:ext cx="322474" cy="182423"/>
            </a:xfrm>
            <a:prstGeom prst="rect">
              <a:avLst/>
            </a:prstGeom>
          </p:spPr>
        </p:pic>
      </p:grpSp>
      <p:pic>
        <p:nvPicPr>
          <p:cNvPr id="258" name="図 257">
            <a:extLst>
              <a:ext uri="{FF2B5EF4-FFF2-40B4-BE49-F238E27FC236}">
                <a16:creationId xmlns:a16="http://schemas.microsoft.com/office/drawing/2014/main" id="{58A2183C-3398-4196-B896-F05EAB92A9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046761" y="2768728"/>
            <a:ext cx="483568" cy="136093"/>
          </a:xfrm>
          <a:prstGeom prst="rect">
            <a:avLst/>
          </a:prstGeom>
        </p:spPr>
      </p:pic>
      <p:pic>
        <p:nvPicPr>
          <p:cNvPr id="259" name="図 258">
            <a:extLst>
              <a:ext uri="{FF2B5EF4-FFF2-40B4-BE49-F238E27FC236}">
                <a16:creationId xmlns:a16="http://schemas.microsoft.com/office/drawing/2014/main" id="{D1A63667-9597-4266-8C00-F677E03C78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95588" y="5659424"/>
            <a:ext cx="483568" cy="136093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A52A67B-453D-4BA0-AAD6-5059ACB96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280" y="932865"/>
            <a:ext cx="322474" cy="182423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893F0502-21E9-C54F-7F78-0C192B58051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091690" y="2655949"/>
            <a:ext cx="152235" cy="124511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ADB208B1-2373-DF53-DCF4-F99CD9B9D31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32944" y="2655950"/>
            <a:ext cx="152235" cy="12451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99334A3-B6EC-CE38-21A7-5E361264279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589" y="2486405"/>
            <a:ext cx="671623" cy="21717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BF7D4CA-BD35-63E3-F69D-538611161BE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85861" y="3098400"/>
            <a:ext cx="671623" cy="217170"/>
          </a:xfrm>
          <a:prstGeom prst="rect">
            <a:avLst/>
          </a:prstGeom>
        </p:spPr>
      </p:pic>
      <p:grpSp>
        <p:nvGrpSpPr>
          <p:cNvPr id="177" name="グループ化 176">
            <a:extLst>
              <a:ext uri="{FF2B5EF4-FFF2-40B4-BE49-F238E27FC236}">
                <a16:creationId xmlns:a16="http://schemas.microsoft.com/office/drawing/2014/main" id="{7D08EDE1-260A-36B5-DA63-7FA0644D600E}"/>
              </a:ext>
            </a:extLst>
          </p:cNvPr>
          <p:cNvGrpSpPr/>
          <p:nvPr/>
        </p:nvGrpSpPr>
        <p:grpSpPr>
          <a:xfrm>
            <a:off x="2998486" y="2481635"/>
            <a:ext cx="2772331" cy="1576156"/>
            <a:chOff x="2964619" y="2481635"/>
            <a:chExt cx="2772331" cy="1576156"/>
          </a:xfrm>
        </p:grpSpPr>
        <p:grpSp>
          <p:nvGrpSpPr>
            <p:cNvPr id="91" name="グループ化 90">
              <a:extLst>
                <a:ext uri="{FF2B5EF4-FFF2-40B4-BE49-F238E27FC236}">
                  <a16:creationId xmlns:a16="http://schemas.microsoft.com/office/drawing/2014/main" id="{B9DCE92C-DA82-11DD-3B8A-E7C35C6E3F39}"/>
                </a:ext>
              </a:extLst>
            </p:cNvPr>
            <p:cNvGrpSpPr/>
            <p:nvPr/>
          </p:nvGrpSpPr>
          <p:grpSpPr>
            <a:xfrm>
              <a:off x="2964619" y="2487281"/>
              <a:ext cx="2507041" cy="1570510"/>
              <a:chOff x="2967338" y="1605677"/>
              <a:chExt cx="2578299" cy="1523480"/>
            </a:xfrm>
          </p:grpSpPr>
          <p:pic>
            <p:nvPicPr>
              <p:cNvPr id="101" name="図 100">
                <a:extLst>
                  <a:ext uri="{FF2B5EF4-FFF2-40B4-BE49-F238E27FC236}">
                    <a16:creationId xmlns:a16="http://schemas.microsoft.com/office/drawing/2014/main" id="{2394E096-D3B1-0087-D4F1-AE81E21AAA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230016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2" name="図 101">
                <a:extLst>
                  <a:ext uri="{FF2B5EF4-FFF2-40B4-BE49-F238E27FC236}">
                    <a16:creationId xmlns:a16="http://schemas.microsoft.com/office/drawing/2014/main" id="{286CE169-37ED-F6EF-D3A3-93E0676AE9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230016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3" name="図 102">
                <a:extLst>
                  <a:ext uri="{FF2B5EF4-FFF2-40B4-BE49-F238E27FC236}">
                    <a16:creationId xmlns:a16="http://schemas.microsoft.com/office/drawing/2014/main" id="{6986F7ED-9821-C353-BA31-4816DC9CFF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230016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4" name="図 103">
                <a:extLst>
                  <a:ext uri="{FF2B5EF4-FFF2-40B4-BE49-F238E27FC236}">
                    <a16:creationId xmlns:a16="http://schemas.microsoft.com/office/drawing/2014/main" id="{B9F69978-3CD2-EA5D-BDC2-36FC9DA31B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992583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5" name="図 104">
                <a:extLst>
                  <a:ext uri="{FF2B5EF4-FFF2-40B4-BE49-F238E27FC236}">
                    <a16:creationId xmlns:a16="http://schemas.microsoft.com/office/drawing/2014/main" id="{CF4C719E-D113-4CB2-D7A4-93176FB300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992583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6" name="図 105">
                <a:extLst>
                  <a:ext uri="{FF2B5EF4-FFF2-40B4-BE49-F238E27FC236}">
                    <a16:creationId xmlns:a16="http://schemas.microsoft.com/office/drawing/2014/main" id="{CD660FD5-543E-EB11-6420-3FC7AE6632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992583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7" name="図 106">
                <a:extLst>
                  <a:ext uri="{FF2B5EF4-FFF2-40B4-BE49-F238E27FC236}">
                    <a16:creationId xmlns:a16="http://schemas.microsoft.com/office/drawing/2014/main" id="{16DCC29C-24C2-0DEB-323C-AB0F0A0E6E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755151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8" name="図 107">
                <a:extLst>
                  <a:ext uri="{FF2B5EF4-FFF2-40B4-BE49-F238E27FC236}">
                    <a16:creationId xmlns:a16="http://schemas.microsoft.com/office/drawing/2014/main" id="{163B86D8-DD65-1412-066F-24FEA0E824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755151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09" name="図 108">
                <a:extLst>
                  <a:ext uri="{FF2B5EF4-FFF2-40B4-BE49-F238E27FC236}">
                    <a16:creationId xmlns:a16="http://schemas.microsoft.com/office/drawing/2014/main" id="{3229A4C7-CA6B-4300-2066-03DDABCA53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755151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10" name="図 109">
                <a:extLst>
                  <a:ext uri="{FF2B5EF4-FFF2-40B4-BE49-F238E27FC236}">
                    <a16:creationId xmlns:a16="http://schemas.microsoft.com/office/drawing/2014/main" id="{30BC65FF-CC20-1B9A-740B-A790A0EB97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516039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11" name="図 110">
                <a:extLst>
                  <a:ext uri="{FF2B5EF4-FFF2-40B4-BE49-F238E27FC236}">
                    <a16:creationId xmlns:a16="http://schemas.microsoft.com/office/drawing/2014/main" id="{AB9B7F9C-D2E1-320C-9873-C3A975978B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516039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12" name="図 111">
                <a:extLst>
                  <a:ext uri="{FF2B5EF4-FFF2-40B4-BE49-F238E27FC236}">
                    <a16:creationId xmlns:a16="http://schemas.microsoft.com/office/drawing/2014/main" id="{46711004-5575-5D29-88D0-79BD09F72D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516039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13" name="図 112">
                <a:extLst>
                  <a:ext uri="{FF2B5EF4-FFF2-40B4-BE49-F238E27FC236}">
                    <a16:creationId xmlns:a16="http://schemas.microsoft.com/office/drawing/2014/main" id="{804983E3-B15D-4F23-F72F-0889C275FF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281619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38" name="図 137">
                <a:extLst>
                  <a:ext uri="{FF2B5EF4-FFF2-40B4-BE49-F238E27FC236}">
                    <a16:creationId xmlns:a16="http://schemas.microsoft.com/office/drawing/2014/main" id="{CE46BC91-A718-01CF-29C7-9964680602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281619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39" name="図 138">
                <a:extLst>
                  <a:ext uri="{FF2B5EF4-FFF2-40B4-BE49-F238E27FC236}">
                    <a16:creationId xmlns:a16="http://schemas.microsoft.com/office/drawing/2014/main" id="{5AD05F92-C633-3609-5451-3BFD38A51C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281619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40" name="図 139">
                <a:extLst>
                  <a:ext uri="{FF2B5EF4-FFF2-40B4-BE49-F238E27FC236}">
                    <a16:creationId xmlns:a16="http://schemas.microsoft.com/office/drawing/2014/main" id="{3FD844D1-A0CF-BB40-928A-194612950F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046178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41" name="図 140">
                <a:extLst>
                  <a:ext uri="{FF2B5EF4-FFF2-40B4-BE49-F238E27FC236}">
                    <a16:creationId xmlns:a16="http://schemas.microsoft.com/office/drawing/2014/main" id="{F4A06BE6-870B-0517-FD3C-A0037B4E35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046178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42" name="図 141">
                <a:extLst>
                  <a:ext uri="{FF2B5EF4-FFF2-40B4-BE49-F238E27FC236}">
                    <a16:creationId xmlns:a16="http://schemas.microsoft.com/office/drawing/2014/main" id="{A974F122-5EF7-2103-3A58-20F0823D56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4046178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43" name="図 142">
                <a:extLst>
                  <a:ext uri="{FF2B5EF4-FFF2-40B4-BE49-F238E27FC236}">
                    <a16:creationId xmlns:a16="http://schemas.microsoft.com/office/drawing/2014/main" id="{24839D6A-EECE-4253-10B5-156A536117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806754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44" name="図 143">
                <a:extLst>
                  <a:ext uri="{FF2B5EF4-FFF2-40B4-BE49-F238E27FC236}">
                    <a16:creationId xmlns:a16="http://schemas.microsoft.com/office/drawing/2014/main" id="{E8079FBA-7BC4-0569-02F1-A0C95DDD2A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806754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45" name="図 144">
                <a:extLst>
                  <a:ext uri="{FF2B5EF4-FFF2-40B4-BE49-F238E27FC236}">
                    <a16:creationId xmlns:a16="http://schemas.microsoft.com/office/drawing/2014/main" id="{53A67D14-E6C5-4684-ED34-DED8D4EC9F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806754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1" name="図 160">
                <a:extLst>
                  <a:ext uri="{FF2B5EF4-FFF2-40B4-BE49-F238E27FC236}">
                    <a16:creationId xmlns:a16="http://schemas.microsoft.com/office/drawing/2014/main" id="{8EA5038B-E067-AF21-5BC2-C783C3873E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571639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2" name="図 161">
                <a:extLst>
                  <a:ext uri="{FF2B5EF4-FFF2-40B4-BE49-F238E27FC236}">
                    <a16:creationId xmlns:a16="http://schemas.microsoft.com/office/drawing/2014/main" id="{065EBB40-1A1E-C566-15F8-385BE36C1D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571639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3" name="図 162">
                <a:extLst>
                  <a:ext uri="{FF2B5EF4-FFF2-40B4-BE49-F238E27FC236}">
                    <a16:creationId xmlns:a16="http://schemas.microsoft.com/office/drawing/2014/main" id="{CF5D567F-C9A4-148E-B0DD-F2D4BC8EFB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571639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4" name="図 163">
                <a:extLst>
                  <a:ext uri="{FF2B5EF4-FFF2-40B4-BE49-F238E27FC236}">
                    <a16:creationId xmlns:a16="http://schemas.microsoft.com/office/drawing/2014/main" id="{6BF223EE-20A6-7D77-9A09-E4765A8F28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327396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5" name="図 164">
                <a:extLst>
                  <a:ext uri="{FF2B5EF4-FFF2-40B4-BE49-F238E27FC236}">
                    <a16:creationId xmlns:a16="http://schemas.microsoft.com/office/drawing/2014/main" id="{5D6296AC-5A39-4EC5-34CF-37D68A9FFE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327396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6" name="図 165">
                <a:extLst>
                  <a:ext uri="{FF2B5EF4-FFF2-40B4-BE49-F238E27FC236}">
                    <a16:creationId xmlns:a16="http://schemas.microsoft.com/office/drawing/2014/main" id="{8C028190-0295-AFA2-7085-B130CF9580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327396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7" name="図 166">
                <a:extLst>
                  <a:ext uri="{FF2B5EF4-FFF2-40B4-BE49-F238E27FC236}">
                    <a16:creationId xmlns:a16="http://schemas.microsoft.com/office/drawing/2014/main" id="{B423F0A5-4547-583A-3A7A-3F6A04F4F4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084427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8" name="図 167">
                <a:extLst>
                  <a:ext uri="{FF2B5EF4-FFF2-40B4-BE49-F238E27FC236}">
                    <a16:creationId xmlns:a16="http://schemas.microsoft.com/office/drawing/2014/main" id="{D1D350C2-35C9-5789-6FB4-0EEED312C1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084427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69" name="図 168">
                <a:extLst>
                  <a:ext uri="{FF2B5EF4-FFF2-40B4-BE49-F238E27FC236}">
                    <a16:creationId xmlns:a16="http://schemas.microsoft.com/office/drawing/2014/main" id="{3B8B5FE9-8CCD-640E-D953-FB21B8928A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084427" y="2813536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70" name="図 169">
                <a:extLst>
                  <a:ext uri="{FF2B5EF4-FFF2-40B4-BE49-F238E27FC236}">
                    <a16:creationId xmlns:a16="http://schemas.microsoft.com/office/drawing/2014/main" id="{872A409F-6C7F-1F39-042C-FF26B076F5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2839931" y="1733084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71" name="図 170">
                <a:extLst>
                  <a:ext uri="{FF2B5EF4-FFF2-40B4-BE49-F238E27FC236}">
                    <a16:creationId xmlns:a16="http://schemas.microsoft.com/office/drawing/2014/main" id="{41CFC6A3-F6CA-E5DD-AEE5-8D02BF23A4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2839931" y="2273310"/>
                <a:ext cx="443028" cy="188214"/>
              </a:xfrm>
              <a:prstGeom prst="rect">
                <a:avLst/>
              </a:prstGeom>
            </p:spPr>
          </p:pic>
          <p:pic>
            <p:nvPicPr>
              <p:cNvPr id="172" name="図 171">
                <a:extLst>
                  <a:ext uri="{FF2B5EF4-FFF2-40B4-BE49-F238E27FC236}">
                    <a16:creationId xmlns:a16="http://schemas.microsoft.com/office/drawing/2014/main" id="{3917BD7C-3A83-460B-1D5E-19C70B9E4B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2839931" y="2813536"/>
                <a:ext cx="443028" cy="188214"/>
              </a:xfrm>
              <a:prstGeom prst="rect">
                <a:avLst/>
              </a:prstGeom>
            </p:spPr>
          </p:pic>
        </p:grpSp>
        <p:grpSp>
          <p:nvGrpSpPr>
            <p:cNvPr id="176" name="グループ化 175">
              <a:extLst>
                <a:ext uri="{FF2B5EF4-FFF2-40B4-BE49-F238E27FC236}">
                  <a16:creationId xmlns:a16="http://schemas.microsoft.com/office/drawing/2014/main" id="{EA2DCB64-35FF-ED82-FC59-7E3C4107B038}"/>
                </a:ext>
              </a:extLst>
            </p:cNvPr>
            <p:cNvGrpSpPr/>
            <p:nvPr/>
          </p:nvGrpSpPr>
          <p:grpSpPr>
            <a:xfrm>
              <a:off x="5553938" y="2481635"/>
              <a:ext cx="183012" cy="1570510"/>
              <a:chOff x="5599094" y="2504213"/>
              <a:chExt cx="183012" cy="1570510"/>
            </a:xfrm>
          </p:grpSpPr>
          <p:pic>
            <p:nvPicPr>
              <p:cNvPr id="173" name="図 172">
                <a:extLst>
                  <a:ext uri="{FF2B5EF4-FFF2-40B4-BE49-F238E27FC236}">
                    <a16:creationId xmlns:a16="http://schemas.microsoft.com/office/drawing/2014/main" id="{8D4EBF3F-7A00-554E-4A1A-02E3733AB8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462248" y="2641059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74" name="図 173">
                <a:extLst>
                  <a:ext uri="{FF2B5EF4-FFF2-40B4-BE49-F238E27FC236}">
                    <a16:creationId xmlns:a16="http://schemas.microsoft.com/office/drawing/2014/main" id="{7CCA8174-E0A2-0D9F-D5F8-37AB291748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462248" y="3197962"/>
                <a:ext cx="456704" cy="183012"/>
              </a:xfrm>
              <a:prstGeom prst="rect">
                <a:avLst/>
              </a:prstGeom>
            </p:spPr>
          </p:pic>
          <p:pic>
            <p:nvPicPr>
              <p:cNvPr id="175" name="図 174">
                <a:extLst>
                  <a:ext uri="{FF2B5EF4-FFF2-40B4-BE49-F238E27FC236}">
                    <a16:creationId xmlns:a16="http://schemas.microsoft.com/office/drawing/2014/main" id="{4F61A7D5-7295-EACC-B39C-3EF81B0955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462248" y="3754865"/>
                <a:ext cx="456704" cy="183012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0596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柳瀬 公利</cp:lastModifiedBy>
  <cp:revision>137</cp:revision>
  <cp:lastPrinted>2024-04-17T03:05:29Z</cp:lastPrinted>
  <dcterms:created xsi:type="dcterms:W3CDTF">2017-02-16T14:19:57Z</dcterms:created>
  <dcterms:modified xsi:type="dcterms:W3CDTF">2026-02-13T01:21:29Z</dcterms:modified>
</cp:coreProperties>
</file>