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3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47" autoAdjust="0"/>
    <p:restoredTop sz="94882" autoAdjust="0"/>
  </p:normalViewPr>
  <p:slideViewPr>
    <p:cSldViewPr snapToGrid="0">
      <p:cViewPr varScale="1">
        <p:scale>
          <a:sx n="90" d="100"/>
          <a:sy n="90" d="100"/>
        </p:scale>
        <p:origin x="1157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27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44730BC8-B689-28D4-7E06-F44C95FC20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62F1C28-A37B-D77E-1439-00EBC35A4A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46A815-0CEE-4F64-A860-C83D2AC8CFAA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D86FAE7-8213-DAB1-11AF-5F31E51B6CF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9D585E-32AE-92DA-927A-4F3A878185E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32E6E9-C2BD-4EA3-BDA8-496366C0B9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4631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5690" tIns="47845" rIns="95690" bIns="47845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5690" tIns="47845" rIns="95690" bIns="47845" rtlCol="0"/>
          <a:lstStyle>
            <a:lvl1pPr algn="r">
              <a:defRPr sz="1300"/>
            </a:lvl1pPr>
          </a:lstStyle>
          <a:p>
            <a:fld id="{CD3B1176-C156-498A-AADA-2A40695121C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90" tIns="47845" rIns="95690" bIns="4784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5690" tIns="47845" rIns="95690" bIns="4784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5690" tIns="47845" rIns="95690" bIns="47845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5690" tIns="47845" rIns="95690" bIns="47845" rtlCol="0" anchor="b"/>
          <a:lstStyle>
            <a:lvl1pPr algn="r">
              <a:defRPr sz="1300"/>
            </a:lvl1pPr>
          </a:lstStyle>
          <a:p>
            <a:fld id="{67283E44-8B89-41A9-8597-5CE090AF54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96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83E44-8B89-41A9-8597-5CE090AF540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2555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77F641-A5F1-527E-9299-F6897FF12A69}"/>
              </a:ext>
            </a:extLst>
          </p:cNvPr>
          <p:cNvSpPr/>
          <p:nvPr userDrawn="1"/>
        </p:nvSpPr>
        <p:spPr>
          <a:xfrm>
            <a:off x="6319520" y="2555240"/>
            <a:ext cx="162560" cy="1635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865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3ADAC2F2-F842-4115-B4F0-669754B092F7}"/>
              </a:ext>
            </a:extLst>
          </p:cNvPr>
          <p:cNvCxnSpPr>
            <a:cxnSpLocks/>
          </p:cNvCxnSpPr>
          <p:nvPr userDrawn="1"/>
        </p:nvCxnSpPr>
        <p:spPr>
          <a:xfrm>
            <a:off x="6370106" y="1515291"/>
            <a:ext cx="0" cy="1658983"/>
          </a:xfrm>
          <a:prstGeom prst="line">
            <a:avLst/>
          </a:prstGeom>
          <a:ln w="22225" cap="flat" cmpd="sng" algn="ctr">
            <a:solidFill>
              <a:schemeClr val="bg1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5" name="図 4" descr="ダイアグラム&#10;&#10;自動的に生成された説明">
            <a:extLst>
              <a:ext uri="{FF2B5EF4-FFF2-40B4-BE49-F238E27FC236}">
                <a16:creationId xmlns:a16="http://schemas.microsoft.com/office/drawing/2014/main" id="{0FFD1049-525B-47B3-816C-DBDD75BF4C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10" y="0"/>
            <a:ext cx="9616780" cy="68580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2331D14-7286-B7CC-C6AF-638DD613E011}"/>
              </a:ext>
            </a:extLst>
          </p:cNvPr>
          <p:cNvSpPr/>
          <p:nvPr userDrawn="1"/>
        </p:nvSpPr>
        <p:spPr>
          <a:xfrm>
            <a:off x="6103620" y="281940"/>
            <a:ext cx="2857500" cy="1432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6" name="グラフィックス 15">
            <a:extLst>
              <a:ext uri="{FF2B5EF4-FFF2-40B4-BE49-F238E27FC236}">
                <a16:creationId xmlns:a16="http://schemas.microsoft.com/office/drawing/2014/main" id="{174C2F06-FC3A-AAF6-6717-2F8EE376AC9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8925" y="2591324"/>
            <a:ext cx="126493" cy="110681"/>
          </a:xfrm>
          <a:prstGeom prst="rect">
            <a:avLst/>
          </a:prstGeom>
        </p:spPr>
      </p:pic>
      <p:pic>
        <p:nvPicPr>
          <p:cNvPr id="17" name="グラフィックス 16">
            <a:extLst>
              <a:ext uri="{FF2B5EF4-FFF2-40B4-BE49-F238E27FC236}">
                <a16:creationId xmlns:a16="http://schemas.microsoft.com/office/drawing/2014/main" id="{1906A60B-FDEB-29EA-85B5-26BA975F5FA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840723" y="2590058"/>
            <a:ext cx="126493" cy="110681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EC48091-0B12-1B5F-71D8-7AE2199D5A0A}"/>
              </a:ext>
            </a:extLst>
          </p:cNvPr>
          <p:cNvSpPr/>
          <p:nvPr userDrawn="1"/>
        </p:nvSpPr>
        <p:spPr>
          <a:xfrm>
            <a:off x="7736840" y="5130800"/>
            <a:ext cx="381000" cy="396240"/>
          </a:xfrm>
          <a:prstGeom prst="rect">
            <a:avLst/>
          </a:prstGeom>
          <a:solidFill>
            <a:srgbClr val="FAF3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909121B-C268-6CDB-156F-2668138373CF}"/>
              </a:ext>
            </a:extLst>
          </p:cNvPr>
          <p:cNvSpPr/>
          <p:nvPr userDrawn="1"/>
        </p:nvSpPr>
        <p:spPr>
          <a:xfrm>
            <a:off x="6066596" y="265596"/>
            <a:ext cx="2857500" cy="1432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D4FF53EE-073A-2CBD-E8F1-7B29A6F6817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58976" y="1549093"/>
            <a:ext cx="2099934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有料備品については、ホームページにてご確認ください。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" name="グラフィックス 19">
            <a:extLst>
              <a:ext uri="{FF2B5EF4-FFF2-40B4-BE49-F238E27FC236}">
                <a16:creationId xmlns:a16="http://schemas.microsoft.com/office/drawing/2014/main" id="{96626619-3316-26CA-4AFA-4CDD76F49CD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77291" y="265596"/>
            <a:ext cx="3743804" cy="1257248"/>
          </a:xfrm>
          <a:prstGeom prst="rect">
            <a:avLst/>
          </a:prstGeom>
        </p:spPr>
      </p:pic>
      <p:sp>
        <p:nvSpPr>
          <p:cNvPr id="21" name="Rectangle 12">
            <a:extLst>
              <a:ext uri="{FF2B5EF4-FFF2-40B4-BE49-F238E27FC236}">
                <a16:creationId xmlns:a16="http://schemas.microsoft.com/office/drawing/2014/main" id="{A75599C4-D684-D43C-7C5E-B0D69DBE408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835261" y="489323"/>
            <a:ext cx="53860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プロジェクター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12">
            <a:extLst>
              <a:ext uri="{FF2B5EF4-FFF2-40B4-BE49-F238E27FC236}">
                <a16:creationId xmlns:a16="http://schemas.microsoft.com/office/drawing/2014/main" id="{29DDDA8F-FA05-36AC-61D4-C7F3A2F271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905479" y="783554"/>
            <a:ext cx="384721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スクリーン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15F1BD11-4D75-709D-9B75-ECB9078526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843129" y="1222111"/>
            <a:ext cx="53860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ホワイトボード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12">
            <a:extLst>
              <a:ext uri="{FF2B5EF4-FFF2-40B4-BE49-F238E27FC236}">
                <a16:creationId xmlns:a16="http://schemas.microsoft.com/office/drawing/2014/main" id="{BDE4568F-9C61-0E1F-E42E-08C81A7E02E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146883" y="1189347"/>
            <a:ext cx="153888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演台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2FE25998-2AF6-D6F3-C6F6-67ADF95DC53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167825" y="814023"/>
            <a:ext cx="50654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12">
            <a:extLst>
              <a:ext uri="{FF2B5EF4-FFF2-40B4-BE49-F238E27FC236}">
                <a16:creationId xmlns:a16="http://schemas.microsoft.com/office/drawing/2014/main" id="{EC2EDB83-59F8-4B42-721F-5A05881E45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986392" y="485447"/>
            <a:ext cx="53860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机（椅子なし）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12">
            <a:extLst>
              <a:ext uri="{FF2B5EF4-FFF2-40B4-BE49-F238E27FC236}">
                <a16:creationId xmlns:a16="http://schemas.microsoft.com/office/drawing/2014/main" id="{569BA24B-E3F2-3FFC-6265-8D13B1B2606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156206" y="833186"/>
            <a:ext cx="230754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椅子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ctangle 12">
            <a:extLst>
              <a:ext uri="{FF2B5EF4-FFF2-40B4-BE49-F238E27FC236}">
                <a16:creationId xmlns:a16="http://schemas.microsoft.com/office/drawing/2014/main" id="{C6405F92-CF50-9930-BD3B-AB16F6AF6D3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173921" y="1180783"/>
            <a:ext cx="50654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Rectangle 12">
            <a:extLst>
              <a:ext uri="{FF2B5EF4-FFF2-40B4-BE49-F238E27FC236}">
                <a16:creationId xmlns:a16="http://schemas.microsoft.com/office/drawing/2014/main" id="{03344328-8B85-AD1E-0E31-682B733D648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167808" y="456622"/>
            <a:ext cx="50654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6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1" name="グラフィックス 30">
            <a:extLst>
              <a:ext uri="{FF2B5EF4-FFF2-40B4-BE49-F238E27FC236}">
                <a16:creationId xmlns:a16="http://schemas.microsoft.com/office/drawing/2014/main" id="{D47AA8F4-EFD4-A5DE-3856-6BB8485F9AD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907051" y="607957"/>
            <a:ext cx="123825" cy="104775"/>
          </a:xfrm>
          <a:prstGeom prst="rect">
            <a:avLst/>
          </a:prstGeom>
        </p:spPr>
      </p:pic>
      <p:pic>
        <p:nvPicPr>
          <p:cNvPr id="32" name="グラフィックス 31">
            <a:extLst>
              <a:ext uri="{FF2B5EF4-FFF2-40B4-BE49-F238E27FC236}">
                <a16:creationId xmlns:a16="http://schemas.microsoft.com/office/drawing/2014/main" id="{3091C96D-E7D1-50EB-795D-BD2BED06B87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707470" y="960878"/>
            <a:ext cx="537495" cy="47777"/>
          </a:xfrm>
          <a:prstGeom prst="rect">
            <a:avLst/>
          </a:prstGeom>
        </p:spPr>
      </p:pic>
      <p:sp>
        <p:nvSpPr>
          <p:cNvPr id="33" name="Rectangle 12">
            <a:extLst>
              <a:ext uri="{FF2B5EF4-FFF2-40B4-BE49-F238E27FC236}">
                <a16:creationId xmlns:a16="http://schemas.microsoft.com/office/drawing/2014/main" id="{7FA9FB71-4191-878B-CFC6-1CB330900E3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805916" y="488463"/>
            <a:ext cx="307777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ミキサー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12">
            <a:extLst>
              <a:ext uri="{FF2B5EF4-FFF2-40B4-BE49-F238E27FC236}">
                <a16:creationId xmlns:a16="http://schemas.microsoft.com/office/drawing/2014/main" id="{946B82FD-538E-E612-AE98-98685506C6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658964" y="809364"/>
            <a:ext cx="615553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天吊りスクリーン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53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sv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図 77">
            <a:extLst>
              <a:ext uri="{FF2B5EF4-FFF2-40B4-BE49-F238E27FC236}">
                <a16:creationId xmlns:a16="http://schemas.microsoft.com/office/drawing/2014/main" id="{9F778B76-2F55-46CE-BC4B-822C228C30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2752" y="2926290"/>
            <a:ext cx="456704" cy="183012"/>
          </a:xfrm>
          <a:prstGeom prst="rect">
            <a:avLst/>
          </a:prstGeom>
        </p:spPr>
      </p:pic>
      <p:pic>
        <p:nvPicPr>
          <p:cNvPr id="79" name="図 78">
            <a:extLst>
              <a:ext uri="{FF2B5EF4-FFF2-40B4-BE49-F238E27FC236}">
                <a16:creationId xmlns:a16="http://schemas.microsoft.com/office/drawing/2014/main" id="{42128687-4CDC-4EA5-898C-88002AADC4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54" y="2926290"/>
            <a:ext cx="456704" cy="183012"/>
          </a:xfrm>
          <a:prstGeom prst="rect">
            <a:avLst/>
          </a:prstGeom>
        </p:spPr>
      </p:pic>
      <p:pic>
        <p:nvPicPr>
          <p:cNvPr id="80" name="図 79">
            <a:extLst>
              <a:ext uri="{FF2B5EF4-FFF2-40B4-BE49-F238E27FC236}">
                <a16:creationId xmlns:a16="http://schemas.microsoft.com/office/drawing/2014/main" id="{659DDE86-1BDE-4FE9-956B-A9CDAF1505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557" y="2926290"/>
            <a:ext cx="456704" cy="183012"/>
          </a:xfrm>
          <a:prstGeom prst="rect">
            <a:avLst/>
          </a:prstGeom>
        </p:spPr>
      </p:pic>
      <p:pic>
        <p:nvPicPr>
          <p:cNvPr id="81" name="図 80">
            <a:extLst>
              <a:ext uri="{FF2B5EF4-FFF2-40B4-BE49-F238E27FC236}">
                <a16:creationId xmlns:a16="http://schemas.microsoft.com/office/drawing/2014/main" id="{9AFF2D45-5479-46A0-820B-06CFE928AD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2752" y="3157160"/>
            <a:ext cx="456704" cy="183012"/>
          </a:xfrm>
          <a:prstGeom prst="rect">
            <a:avLst/>
          </a:prstGeom>
        </p:spPr>
      </p:pic>
      <p:pic>
        <p:nvPicPr>
          <p:cNvPr id="82" name="図 81">
            <a:extLst>
              <a:ext uri="{FF2B5EF4-FFF2-40B4-BE49-F238E27FC236}">
                <a16:creationId xmlns:a16="http://schemas.microsoft.com/office/drawing/2014/main" id="{AE47D772-20DE-42CC-951B-DC5C47BE96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54" y="3157160"/>
            <a:ext cx="456704" cy="183012"/>
          </a:xfrm>
          <a:prstGeom prst="rect">
            <a:avLst/>
          </a:prstGeom>
        </p:spPr>
      </p:pic>
      <p:pic>
        <p:nvPicPr>
          <p:cNvPr id="83" name="図 82">
            <a:extLst>
              <a:ext uri="{FF2B5EF4-FFF2-40B4-BE49-F238E27FC236}">
                <a16:creationId xmlns:a16="http://schemas.microsoft.com/office/drawing/2014/main" id="{66A4C51D-D7E1-446B-B266-E756ACA9815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557" y="3157160"/>
            <a:ext cx="456704" cy="183012"/>
          </a:xfrm>
          <a:prstGeom prst="rect">
            <a:avLst/>
          </a:prstGeom>
        </p:spPr>
      </p:pic>
      <p:pic>
        <p:nvPicPr>
          <p:cNvPr id="84" name="図 83">
            <a:extLst>
              <a:ext uri="{FF2B5EF4-FFF2-40B4-BE49-F238E27FC236}">
                <a16:creationId xmlns:a16="http://schemas.microsoft.com/office/drawing/2014/main" id="{6C84A8AC-814F-4373-9E99-49E4075D0F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2752" y="3388031"/>
            <a:ext cx="456704" cy="183012"/>
          </a:xfrm>
          <a:prstGeom prst="rect">
            <a:avLst/>
          </a:prstGeom>
        </p:spPr>
      </p:pic>
      <p:pic>
        <p:nvPicPr>
          <p:cNvPr id="85" name="図 84">
            <a:extLst>
              <a:ext uri="{FF2B5EF4-FFF2-40B4-BE49-F238E27FC236}">
                <a16:creationId xmlns:a16="http://schemas.microsoft.com/office/drawing/2014/main" id="{D9B61AEA-BAEF-4DBD-B92D-E8151370CE8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54" y="3388031"/>
            <a:ext cx="456704" cy="183012"/>
          </a:xfrm>
          <a:prstGeom prst="rect">
            <a:avLst/>
          </a:prstGeom>
        </p:spPr>
      </p:pic>
      <p:pic>
        <p:nvPicPr>
          <p:cNvPr id="86" name="図 85">
            <a:extLst>
              <a:ext uri="{FF2B5EF4-FFF2-40B4-BE49-F238E27FC236}">
                <a16:creationId xmlns:a16="http://schemas.microsoft.com/office/drawing/2014/main" id="{4B04F5C2-4075-48E6-AF89-1C1352A773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557" y="3388031"/>
            <a:ext cx="456704" cy="183012"/>
          </a:xfrm>
          <a:prstGeom prst="rect">
            <a:avLst/>
          </a:prstGeom>
        </p:spPr>
      </p:pic>
      <p:pic>
        <p:nvPicPr>
          <p:cNvPr id="87" name="図 86">
            <a:extLst>
              <a:ext uri="{FF2B5EF4-FFF2-40B4-BE49-F238E27FC236}">
                <a16:creationId xmlns:a16="http://schemas.microsoft.com/office/drawing/2014/main" id="{A04F8CFD-25FB-4E57-A143-610E63B885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2752" y="3618901"/>
            <a:ext cx="456704" cy="183012"/>
          </a:xfrm>
          <a:prstGeom prst="rect">
            <a:avLst/>
          </a:prstGeom>
        </p:spPr>
      </p:pic>
      <p:pic>
        <p:nvPicPr>
          <p:cNvPr id="88" name="図 87">
            <a:extLst>
              <a:ext uri="{FF2B5EF4-FFF2-40B4-BE49-F238E27FC236}">
                <a16:creationId xmlns:a16="http://schemas.microsoft.com/office/drawing/2014/main" id="{53BD6987-C7DC-4E82-B70C-A1305BB0E5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54" y="3618901"/>
            <a:ext cx="456704" cy="183012"/>
          </a:xfrm>
          <a:prstGeom prst="rect">
            <a:avLst/>
          </a:prstGeom>
        </p:spPr>
      </p:pic>
      <p:pic>
        <p:nvPicPr>
          <p:cNvPr id="89" name="図 88">
            <a:extLst>
              <a:ext uri="{FF2B5EF4-FFF2-40B4-BE49-F238E27FC236}">
                <a16:creationId xmlns:a16="http://schemas.microsoft.com/office/drawing/2014/main" id="{3B888B41-7DA4-42F7-9906-7435538352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557" y="3618901"/>
            <a:ext cx="456704" cy="183012"/>
          </a:xfrm>
          <a:prstGeom prst="rect">
            <a:avLst/>
          </a:prstGeom>
        </p:spPr>
      </p:pic>
      <p:pic>
        <p:nvPicPr>
          <p:cNvPr id="90" name="図 89">
            <a:extLst>
              <a:ext uri="{FF2B5EF4-FFF2-40B4-BE49-F238E27FC236}">
                <a16:creationId xmlns:a16="http://schemas.microsoft.com/office/drawing/2014/main" id="{CD7D173C-F6F8-41EF-9431-71BFB76EE78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2752" y="3851405"/>
            <a:ext cx="456704" cy="183012"/>
          </a:xfrm>
          <a:prstGeom prst="rect">
            <a:avLst/>
          </a:prstGeom>
        </p:spPr>
      </p:pic>
      <p:pic>
        <p:nvPicPr>
          <p:cNvPr id="91" name="図 90">
            <a:extLst>
              <a:ext uri="{FF2B5EF4-FFF2-40B4-BE49-F238E27FC236}">
                <a16:creationId xmlns:a16="http://schemas.microsoft.com/office/drawing/2014/main" id="{0F81524E-0001-4C63-AFE2-01EE5BCF6A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54" y="3851405"/>
            <a:ext cx="456704" cy="183012"/>
          </a:xfrm>
          <a:prstGeom prst="rect">
            <a:avLst/>
          </a:prstGeom>
        </p:spPr>
      </p:pic>
      <p:pic>
        <p:nvPicPr>
          <p:cNvPr id="92" name="図 91">
            <a:extLst>
              <a:ext uri="{FF2B5EF4-FFF2-40B4-BE49-F238E27FC236}">
                <a16:creationId xmlns:a16="http://schemas.microsoft.com/office/drawing/2014/main" id="{288A1E46-F3E6-41A3-A7E7-BF5B220A72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557" y="3851405"/>
            <a:ext cx="456704" cy="183012"/>
          </a:xfrm>
          <a:prstGeom prst="rect">
            <a:avLst/>
          </a:prstGeom>
        </p:spPr>
      </p:pic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CD3CBDCA-8558-4733-9C45-4DA51D04B84A}"/>
              </a:ext>
            </a:extLst>
          </p:cNvPr>
          <p:cNvGrpSpPr/>
          <p:nvPr/>
        </p:nvGrpSpPr>
        <p:grpSpPr>
          <a:xfrm>
            <a:off x="6577453" y="2913979"/>
            <a:ext cx="2111394" cy="1105198"/>
            <a:chOff x="6684866" y="2913529"/>
            <a:chExt cx="2111394" cy="1105198"/>
          </a:xfrm>
        </p:grpSpPr>
        <p:pic>
          <p:nvPicPr>
            <p:cNvPr id="229" name="図 228">
              <a:extLst>
                <a:ext uri="{FF2B5EF4-FFF2-40B4-BE49-F238E27FC236}">
                  <a16:creationId xmlns:a16="http://schemas.microsoft.com/office/drawing/2014/main" id="{EA4D595D-7C17-4999-A0A5-DD41FF8B9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84866" y="2913530"/>
              <a:ext cx="456704" cy="183012"/>
            </a:xfrm>
            <a:prstGeom prst="rect">
              <a:avLst/>
            </a:prstGeom>
          </p:spPr>
        </p:pic>
        <p:pic>
          <p:nvPicPr>
            <p:cNvPr id="230" name="図 229">
              <a:extLst>
                <a:ext uri="{FF2B5EF4-FFF2-40B4-BE49-F238E27FC236}">
                  <a16:creationId xmlns:a16="http://schemas.microsoft.com/office/drawing/2014/main" id="{485BABA9-3FED-4FC0-951D-C1368B66963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1768" y="2913530"/>
              <a:ext cx="456704" cy="183012"/>
            </a:xfrm>
            <a:prstGeom prst="rect">
              <a:avLst/>
            </a:prstGeom>
          </p:spPr>
        </p:pic>
        <p:pic>
          <p:nvPicPr>
            <p:cNvPr id="231" name="図 230">
              <a:extLst>
                <a:ext uri="{FF2B5EF4-FFF2-40B4-BE49-F238E27FC236}">
                  <a16:creationId xmlns:a16="http://schemas.microsoft.com/office/drawing/2014/main" id="{05C5485C-9475-4462-8F8D-FB7F8182968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98671" y="2913529"/>
              <a:ext cx="456704" cy="183012"/>
            </a:xfrm>
            <a:prstGeom prst="rect">
              <a:avLst/>
            </a:prstGeom>
          </p:spPr>
        </p:pic>
        <p:pic>
          <p:nvPicPr>
            <p:cNvPr id="232" name="図 231">
              <a:extLst>
                <a:ext uri="{FF2B5EF4-FFF2-40B4-BE49-F238E27FC236}">
                  <a16:creationId xmlns:a16="http://schemas.microsoft.com/office/drawing/2014/main" id="{80F4E043-AF65-4A7D-BD4D-DFE2D488AC8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84866" y="3144400"/>
              <a:ext cx="456704" cy="183012"/>
            </a:xfrm>
            <a:prstGeom prst="rect">
              <a:avLst/>
            </a:prstGeom>
          </p:spPr>
        </p:pic>
        <p:pic>
          <p:nvPicPr>
            <p:cNvPr id="233" name="図 232">
              <a:extLst>
                <a:ext uri="{FF2B5EF4-FFF2-40B4-BE49-F238E27FC236}">
                  <a16:creationId xmlns:a16="http://schemas.microsoft.com/office/drawing/2014/main" id="{2A1F0775-2041-47AE-9BE6-BA964D340A9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1768" y="3144400"/>
              <a:ext cx="456704" cy="183012"/>
            </a:xfrm>
            <a:prstGeom prst="rect">
              <a:avLst/>
            </a:prstGeom>
          </p:spPr>
        </p:pic>
        <p:pic>
          <p:nvPicPr>
            <p:cNvPr id="234" name="図 233">
              <a:extLst>
                <a:ext uri="{FF2B5EF4-FFF2-40B4-BE49-F238E27FC236}">
                  <a16:creationId xmlns:a16="http://schemas.microsoft.com/office/drawing/2014/main" id="{AED2D860-4381-4740-A7C0-69A45B6B92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98671" y="3144400"/>
              <a:ext cx="456704" cy="183012"/>
            </a:xfrm>
            <a:prstGeom prst="rect">
              <a:avLst/>
            </a:prstGeom>
          </p:spPr>
        </p:pic>
        <p:pic>
          <p:nvPicPr>
            <p:cNvPr id="235" name="図 234">
              <a:extLst>
                <a:ext uri="{FF2B5EF4-FFF2-40B4-BE49-F238E27FC236}">
                  <a16:creationId xmlns:a16="http://schemas.microsoft.com/office/drawing/2014/main" id="{E7B9E901-9749-414E-9C42-FECA6FFFF4C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84866" y="3375270"/>
              <a:ext cx="456704" cy="183012"/>
            </a:xfrm>
            <a:prstGeom prst="rect">
              <a:avLst/>
            </a:prstGeom>
          </p:spPr>
        </p:pic>
        <p:pic>
          <p:nvPicPr>
            <p:cNvPr id="236" name="図 235">
              <a:extLst>
                <a:ext uri="{FF2B5EF4-FFF2-40B4-BE49-F238E27FC236}">
                  <a16:creationId xmlns:a16="http://schemas.microsoft.com/office/drawing/2014/main" id="{BEC6C9AC-E1DE-4ABD-8F87-595DED7279E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1768" y="3375270"/>
              <a:ext cx="456704" cy="183012"/>
            </a:xfrm>
            <a:prstGeom prst="rect">
              <a:avLst/>
            </a:prstGeom>
          </p:spPr>
        </p:pic>
        <p:pic>
          <p:nvPicPr>
            <p:cNvPr id="237" name="図 236">
              <a:extLst>
                <a:ext uri="{FF2B5EF4-FFF2-40B4-BE49-F238E27FC236}">
                  <a16:creationId xmlns:a16="http://schemas.microsoft.com/office/drawing/2014/main" id="{8B5372BA-C142-4D18-A2EA-B7D14C17692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98671" y="3375270"/>
              <a:ext cx="456704" cy="183012"/>
            </a:xfrm>
            <a:prstGeom prst="rect">
              <a:avLst/>
            </a:prstGeom>
          </p:spPr>
        </p:pic>
        <p:pic>
          <p:nvPicPr>
            <p:cNvPr id="238" name="図 237">
              <a:extLst>
                <a:ext uri="{FF2B5EF4-FFF2-40B4-BE49-F238E27FC236}">
                  <a16:creationId xmlns:a16="http://schemas.microsoft.com/office/drawing/2014/main" id="{568DE016-2EAA-4876-8618-323A53B337E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84866" y="3607774"/>
              <a:ext cx="456704" cy="183012"/>
            </a:xfrm>
            <a:prstGeom prst="rect">
              <a:avLst/>
            </a:prstGeom>
          </p:spPr>
        </p:pic>
        <p:pic>
          <p:nvPicPr>
            <p:cNvPr id="239" name="図 238">
              <a:extLst>
                <a:ext uri="{FF2B5EF4-FFF2-40B4-BE49-F238E27FC236}">
                  <a16:creationId xmlns:a16="http://schemas.microsoft.com/office/drawing/2014/main" id="{06F1C93A-C365-470B-8BCD-E5C9D919BAB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1768" y="3607774"/>
              <a:ext cx="456704" cy="183012"/>
            </a:xfrm>
            <a:prstGeom prst="rect">
              <a:avLst/>
            </a:prstGeom>
          </p:spPr>
        </p:pic>
        <p:pic>
          <p:nvPicPr>
            <p:cNvPr id="240" name="図 239">
              <a:extLst>
                <a:ext uri="{FF2B5EF4-FFF2-40B4-BE49-F238E27FC236}">
                  <a16:creationId xmlns:a16="http://schemas.microsoft.com/office/drawing/2014/main" id="{3F06E7BB-79D2-4F58-881A-4B8DDB40F43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98671" y="3607774"/>
              <a:ext cx="456704" cy="183012"/>
            </a:xfrm>
            <a:prstGeom prst="rect">
              <a:avLst/>
            </a:prstGeom>
          </p:spPr>
        </p:pic>
        <p:pic>
          <p:nvPicPr>
            <p:cNvPr id="241" name="図 240">
              <a:extLst>
                <a:ext uri="{FF2B5EF4-FFF2-40B4-BE49-F238E27FC236}">
                  <a16:creationId xmlns:a16="http://schemas.microsoft.com/office/drawing/2014/main" id="{4EFE1E14-6B63-49E9-B2FF-5E0D78EA61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84866" y="3835715"/>
              <a:ext cx="456704" cy="183012"/>
            </a:xfrm>
            <a:prstGeom prst="rect">
              <a:avLst/>
            </a:prstGeom>
          </p:spPr>
        </p:pic>
        <p:pic>
          <p:nvPicPr>
            <p:cNvPr id="242" name="図 241">
              <a:extLst>
                <a:ext uri="{FF2B5EF4-FFF2-40B4-BE49-F238E27FC236}">
                  <a16:creationId xmlns:a16="http://schemas.microsoft.com/office/drawing/2014/main" id="{E6534EE7-9C4E-46BB-B3B1-ECD45D452FC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1768" y="3835715"/>
              <a:ext cx="456704" cy="183012"/>
            </a:xfrm>
            <a:prstGeom prst="rect">
              <a:avLst/>
            </a:prstGeom>
          </p:spPr>
        </p:pic>
        <p:pic>
          <p:nvPicPr>
            <p:cNvPr id="243" name="図 242">
              <a:extLst>
                <a:ext uri="{FF2B5EF4-FFF2-40B4-BE49-F238E27FC236}">
                  <a16:creationId xmlns:a16="http://schemas.microsoft.com/office/drawing/2014/main" id="{AF797305-916C-4D36-8D04-7DD17960C7F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98671" y="3835715"/>
              <a:ext cx="456704" cy="183012"/>
            </a:xfrm>
            <a:prstGeom prst="rect">
              <a:avLst/>
            </a:prstGeom>
          </p:spPr>
        </p:pic>
        <p:pic>
          <p:nvPicPr>
            <p:cNvPr id="262" name="図 261">
              <a:extLst>
                <a:ext uri="{FF2B5EF4-FFF2-40B4-BE49-F238E27FC236}">
                  <a16:creationId xmlns:a16="http://schemas.microsoft.com/office/drawing/2014/main" id="{2A62180B-75AD-4A9A-BE97-8D70447ADA9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39556" y="2913529"/>
              <a:ext cx="456704" cy="183012"/>
            </a:xfrm>
            <a:prstGeom prst="rect">
              <a:avLst/>
            </a:prstGeom>
          </p:spPr>
        </p:pic>
        <p:pic>
          <p:nvPicPr>
            <p:cNvPr id="263" name="図 262">
              <a:extLst>
                <a:ext uri="{FF2B5EF4-FFF2-40B4-BE49-F238E27FC236}">
                  <a16:creationId xmlns:a16="http://schemas.microsoft.com/office/drawing/2014/main" id="{E1693BAC-671F-4AB8-B6FE-B5CDF79C61F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39556" y="3144400"/>
              <a:ext cx="456704" cy="183012"/>
            </a:xfrm>
            <a:prstGeom prst="rect">
              <a:avLst/>
            </a:prstGeom>
          </p:spPr>
        </p:pic>
        <p:pic>
          <p:nvPicPr>
            <p:cNvPr id="264" name="図 263">
              <a:extLst>
                <a:ext uri="{FF2B5EF4-FFF2-40B4-BE49-F238E27FC236}">
                  <a16:creationId xmlns:a16="http://schemas.microsoft.com/office/drawing/2014/main" id="{D09B8622-FF3A-4D04-AFE1-12B0034B399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39556" y="3375270"/>
              <a:ext cx="456704" cy="183012"/>
            </a:xfrm>
            <a:prstGeom prst="rect">
              <a:avLst/>
            </a:prstGeom>
          </p:spPr>
        </p:pic>
        <p:pic>
          <p:nvPicPr>
            <p:cNvPr id="265" name="図 264">
              <a:extLst>
                <a:ext uri="{FF2B5EF4-FFF2-40B4-BE49-F238E27FC236}">
                  <a16:creationId xmlns:a16="http://schemas.microsoft.com/office/drawing/2014/main" id="{000F93B4-0FD8-4B40-8D06-874FE483507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39556" y="3607774"/>
              <a:ext cx="456704" cy="183012"/>
            </a:xfrm>
            <a:prstGeom prst="rect">
              <a:avLst/>
            </a:prstGeom>
          </p:spPr>
        </p:pic>
        <p:pic>
          <p:nvPicPr>
            <p:cNvPr id="266" name="図 265">
              <a:extLst>
                <a:ext uri="{FF2B5EF4-FFF2-40B4-BE49-F238E27FC236}">
                  <a16:creationId xmlns:a16="http://schemas.microsoft.com/office/drawing/2014/main" id="{C5260B6B-5C3E-4379-93B2-F4493432267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39556" y="3835715"/>
              <a:ext cx="456704" cy="183012"/>
            </a:xfrm>
            <a:prstGeom prst="rect">
              <a:avLst/>
            </a:prstGeom>
          </p:spPr>
        </p:pic>
      </p:grpSp>
      <p:pic>
        <p:nvPicPr>
          <p:cNvPr id="267" name="図 266">
            <a:extLst>
              <a:ext uri="{FF2B5EF4-FFF2-40B4-BE49-F238E27FC236}">
                <a16:creationId xmlns:a16="http://schemas.microsoft.com/office/drawing/2014/main" id="{6D78B807-024E-43D1-840B-4434FB14EFA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460077" y="2571628"/>
            <a:ext cx="483568" cy="136093"/>
          </a:xfrm>
          <a:prstGeom prst="rect">
            <a:avLst/>
          </a:prstGeom>
        </p:spPr>
      </p:pic>
      <p:pic>
        <p:nvPicPr>
          <p:cNvPr id="268" name="図 267">
            <a:extLst>
              <a:ext uri="{FF2B5EF4-FFF2-40B4-BE49-F238E27FC236}">
                <a16:creationId xmlns:a16="http://schemas.microsoft.com/office/drawing/2014/main" id="{B80B8717-ABBF-4C04-BA2B-D9CCFE17F30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121" y="2564386"/>
            <a:ext cx="483568" cy="136093"/>
          </a:xfrm>
          <a:prstGeom prst="rect">
            <a:avLst/>
          </a:prstGeom>
        </p:spPr>
      </p:pic>
      <p:pic>
        <p:nvPicPr>
          <p:cNvPr id="18" name="グラフィックス 17">
            <a:extLst>
              <a:ext uri="{FF2B5EF4-FFF2-40B4-BE49-F238E27FC236}">
                <a16:creationId xmlns:a16="http://schemas.microsoft.com/office/drawing/2014/main" id="{9A26EE40-D13D-E3BC-DB28-470AF9A1276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4" t="8686" r="-50880" b="20960"/>
          <a:stretch/>
        </p:blipFill>
        <p:spPr>
          <a:xfrm>
            <a:off x="6348382" y="2533328"/>
            <a:ext cx="68979" cy="1672591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3E967CFD-5E8D-CED4-B9EB-B0BC94FBAB8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931543" y="2618865"/>
            <a:ext cx="152235" cy="124511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8C065A92-8DA1-374E-E2A8-610CFFD0B3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5951" y="2926290"/>
            <a:ext cx="456704" cy="183012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5AD08EE-0911-95EE-6D1B-A3ED13809BF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2853" y="2926290"/>
            <a:ext cx="456704" cy="183012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F07005AB-BEF1-EAB7-4B5E-9C9BBDB6DF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756" y="2926290"/>
            <a:ext cx="456704" cy="183012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CC82DD40-1468-EBAC-8FF0-A525611694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5951" y="3157160"/>
            <a:ext cx="456704" cy="183012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3545B0B4-44CC-DAC3-6DA9-B21342CA44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2853" y="3157160"/>
            <a:ext cx="456704" cy="183012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B8B7C845-BA62-DC1E-91F2-98006D8027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756" y="3157160"/>
            <a:ext cx="456704" cy="183012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5F120ED9-0BE0-A086-2198-C4537C0B016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5951" y="3388031"/>
            <a:ext cx="456704" cy="183012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670FEA90-9AAA-B5D3-FEBF-11765F9B63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2853" y="3388031"/>
            <a:ext cx="456704" cy="183012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A856EE6C-1E55-7DAE-1AC9-A526D73D4C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756" y="3388031"/>
            <a:ext cx="456704" cy="183012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03DD0AE9-E0CC-F37B-E6E6-07F540E8ECE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5951" y="3618901"/>
            <a:ext cx="456704" cy="183012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788DEA1B-BE96-F353-06F3-F0121920EE9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2853" y="3618901"/>
            <a:ext cx="456704" cy="183012"/>
          </a:xfrm>
          <a:prstGeom prst="rect">
            <a:avLst/>
          </a:prstGeom>
        </p:spPr>
      </p:pic>
      <p:pic>
        <p:nvPicPr>
          <p:cNvPr id="59" name="図 58">
            <a:extLst>
              <a:ext uri="{FF2B5EF4-FFF2-40B4-BE49-F238E27FC236}">
                <a16:creationId xmlns:a16="http://schemas.microsoft.com/office/drawing/2014/main" id="{3F5112B8-4E4B-F3E0-E853-C77347DA07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756" y="3618901"/>
            <a:ext cx="456704" cy="183012"/>
          </a:xfrm>
          <a:prstGeom prst="rect">
            <a:avLst/>
          </a:prstGeom>
        </p:spPr>
      </p:pic>
      <p:pic>
        <p:nvPicPr>
          <p:cNvPr id="60" name="図 59">
            <a:extLst>
              <a:ext uri="{FF2B5EF4-FFF2-40B4-BE49-F238E27FC236}">
                <a16:creationId xmlns:a16="http://schemas.microsoft.com/office/drawing/2014/main" id="{78283FC5-DA45-B8C2-4127-BFCA7492163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5951" y="3851405"/>
            <a:ext cx="456704" cy="183012"/>
          </a:xfrm>
          <a:prstGeom prst="rect">
            <a:avLst/>
          </a:prstGeom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100E0FA9-370A-FA5E-CB20-4C90658B00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2853" y="3851405"/>
            <a:ext cx="456704" cy="183012"/>
          </a:xfrm>
          <a:prstGeom prst="rect">
            <a:avLst/>
          </a:prstGeom>
        </p:spPr>
      </p:pic>
      <p:pic>
        <p:nvPicPr>
          <p:cNvPr id="62" name="図 61">
            <a:extLst>
              <a:ext uri="{FF2B5EF4-FFF2-40B4-BE49-F238E27FC236}">
                <a16:creationId xmlns:a16="http://schemas.microsoft.com/office/drawing/2014/main" id="{5EFA1174-5EC1-BFB2-76ED-E85F468701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756" y="3851405"/>
            <a:ext cx="456704" cy="183012"/>
          </a:xfrm>
          <a:prstGeom prst="rect">
            <a:avLst/>
          </a:prstGeom>
        </p:spPr>
      </p:pic>
      <p:pic>
        <p:nvPicPr>
          <p:cNvPr id="63" name="図 62">
            <a:extLst>
              <a:ext uri="{FF2B5EF4-FFF2-40B4-BE49-F238E27FC236}">
                <a16:creationId xmlns:a16="http://schemas.microsoft.com/office/drawing/2014/main" id="{9DD90451-F48C-98F9-31D5-640C94CEA4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50" y="2926290"/>
            <a:ext cx="456704" cy="183012"/>
          </a:xfrm>
          <a:prstGeom prst="rect">
            <a:avLst/>
          </a:prstGeom>
        </p:spPr>
      </p:pic>
      <p:pic>
        <p:nvPicPr>
          <p:cNvPr id="64" name="図 63">
            <a:extLst>
              <a:ext uri="{FF2B5EF4-FFF2-40B4-BE49-F238E27FC236}">
                <a16:creationId xmlns:a16="http://schemas.microsoft.com/office/drawing/2014/main" id="{0FD9F25A-7CA2-C017-1D4D-8FD27889A42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052" y="2926290"/>
            <a:ext cx="456704" cy="183012"/>
          </a:xfrm>
          <a:prstGeom prst="rect">
            <a:avLst/>
          </a:prstGeom>
        </p:spPr>
      </p:pic>
      <p:pic>
        <p:nvPicPr>
          <p:cNvPr id="65" name="図 64">
            <a:extLst>
              <a:ext uri="{FF2B5EF4-FFF2-40B4-BE49-F238E27FC236}">
                <a16:creationId xmlns:a16="http://schemas.microsoft.com/office/drawing/2014/main" id="{DB9F1294-C5DC-F8BE-1985-7BBE3CBD14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955" y="2926290"/>
            <a:ext cx="456704" cy="183012"/>
          </a:xfrm>
          <a:prstGeom prst="rect">
            <a:avLst/>
          </a:prstGeom>
        </p:spPr>
      </p:pic>
      <p:pic>
        <p:nvPicPr>
          <p:cNvPr id="66" name="図 65">
            <a:extLst>
              <a:ext uri="{FF2B5EF4-FFF2-40B4-BE49-F238E27FC236}">
                <a16:creationId xmlns:a16="http://schemas.microsoft.com/office/drawing/2014/main" id="{ADA6433E-D5E4-4E37-0945-D1E30CDEA71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50" y="3157160"/>
            <a:ext cx="456704" cy="183012"/>
          </a:xfrm>
          <a:prstGeom prst="rect">
            <a:avLst/>
          </a:prstGeom>
        </p:spPr>
      </p:pic>
      <p:pic>
        <p:nvPicPr>
          <p:cNvPr id="67" name="図 66">
            <a:extLst>
              <a:ext uri="{FF2B5EF4-FFF2-40B4-BE49-F238E27FC236}">
                <a16:creationId xmlns:a16="http://schemas.microsoft.com/office/drawing/2014/main" id="{1CE2F3EF-8B0C-AC70-E1E4-76EC190776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052" y="3157160"/>
            <a:ext cx="456704" cy="183012"/>
          </a:xfrm>
          <a:prstGeom prst="rect">
            <a:avLst/>
          </a:prstGeom>
        </p:spPr>
      </p:pic>
      <p:pic>
        <p:nvPicPr>
          <p:cNvPr id="68" name="図 67">
            <a:extLst>
              <a:ext uri="{FF2B5EF4-FFF2-40B4-BE49-F238E27FC236}">
                <a16:creationId xmlns:a16="http://schemas.microsoft.com/office/drawing/2014/main" id="{81F935C9-0D65-C72C-DBD9-0B7F61CDF1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955" y="3157160"/>
            <a:ext cx="456704" cy="183012"/>
          </a:xfrm>
          <a:prstGeom prst="rect">
            <a:avLst/>
          </a:prstGeom>
        </p:spPr>
      </p:pic>
      <p:pic>
        <p:nvPicPr>
          <p:cNvPr id="69" name="図 68">
            <a:extLst>
              <a:ext uri="{FF2B5EF4-FFF2-40B4-BE49-F238E27FC236}">
                <a16:creationId xmlns:a16="http://schemas.microsoft.com/office/drawing/2014/main" id="{6BC56B0E-9817-E911-C769-A97EFE17B9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50" y="3388031"/>
            <a:ext cx="456704" cy="183012"/>
          </a:xfrm>
          <a:prstGeom prst="rect">
            <a:avLst/>
          </a:prstGeom>
        </p:spPr>
      </p:pic>
      <p:pic>
        <p:nvPicPr>
          <p:cNvPr id="70" name="図 69">
            <a:extLst>
              <a:ext uri="{FF2B5EF4-FFF2-40B4-BE49-F238E27FC236}">
                <a16:creationId xmlns:a16="http://schemas.microsoft.com/office/drawing/2014/main" id="{4A21E8A4-234A-8AAD-1924-FD1F2121DD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052" y="3388031"/>
            <a:ext cx="456704" cy="183012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CA045888-8D92-C989-2158-F03F868E32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955" y="3388031"/>
            <a:ext cx="456704" cy="183012"/>
          </a:xfrm>
          <a:prstGeom prst="rect">
            <a:avLst/>
          </a:prstGeom>
        </p:spPr>
      </p:pic>
      <p:pic>
        <p:nvPicPr>
          <p:cNvPr id="72" name="図 71">
            <a:extLst>
              <a:ext uri="{FF2B5EF4-FFF2-40B4-BE49-F238E27FC236}">
                <a16:creationId xmlns:a16="http://schemas.microsoft.com/office/drawing/2014/main" id="{B0DF3442-7962-E753-9C00-A7D6C4A316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50" y="3618901"/>
            <a:ext cx="456704" cy="183012"/>
          </a:xfrm>
          <a:prstGeom prst="rect">
            <a:avLst/>
          </a:prstGeom>
        </p:spPr>
      </p:pic>
      <p:pic>
        <p:nvPicPr>
          <p:cNvPr id="73" name="図 72">
            <a:extLst>
              <a:ext uri="{FF2B5EF4-FFF2-40B4-BE49-F238E27FC236}">
                <a16:creationId xmlns:a16="http://schemas.microsoft.com/office/drawing/2014/main" id="{85855702-E698-30DF-85D1-AD720BA374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052" y="3618901"/>
            <a:ext cx="456704" cy="183012"/>
          </a:xfrm>
          <a:prstGeom prst="rect">
            <a:avLst/>
          </a:prstGeom>
        </p:spPr>
      </p:pic>
      <p:pic>
        <p:nvPicPr>
          <p:cNvPr id="74" name="図 73">
            <a:extLst>
              <a:ext uri="{FF2B5EF4-FFF2-40B4-BE49-F238E27FC236}">
                <a16:creationId xmlns:a16="http://schemas.microsoft.com/office/drawing/2014/main" id="{C0A1EC2C-7BE6-2AA3-885E-B424481F76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955" y="3618901"/>
            <a:ext cx="456704" cy="183012"/>
          </a:xfrm>
          <a:prstGeom prst="rect">
            <a:avLst/>
          </a:prstGeom>
        </p:spPr>
      </p:pic>
      <p:pic>
        <p:nvPicPr>
          <p:cNvPr id="75" name="図 74">
            <a:extLst>
              <a:ext uri="{FF2B5EF4-FFF2-40B4-BE49-F238E27FC236}">
                <a16:creationId xmlns:a16="http://schemas.microsoft.com/office/drawing/2014/main" id="{F6AD3DAF-2EFF-EF90-C554-683BEAB98A0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50" y="3851405"/>
            <a:ext cx="456704" cy="183012"/>
          </a:xfrm>
          <a:prstGeom prst="rect">
            <a:avLst/>
          </a:prstGeom>
        </p:spPr>
      </p:pic>
      <p:pic>
        <p:nvPicPr>
          <p:cNvPr id="76" name="図 75">
            <a:extLst>
              <a:ext uri="{FF2B5EF4-FFF2-40B4-BE49-F238E27FC236}">
                <a16:creationId xmlns:a16="http://schemas.microsoft.com/office/drawing/2014/main" id="{7992B1AC-18DB-4622-4C52-99188AE5D64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052" y="3851405"/>
            <a:ext cx="456704" cy="183012"/>
          </a:xfrm>
          <a:prstGeom prst="rect">
            <a:avLst/>
          </a:prstGeom>
        </p:spPr>
      </p:pic>
      <p:pic>
        <p:nvPicPr>
          <p:cNvPr id="114" name="図 113">
            <a:extLst>
              <a:ext uri="{FF2B5EF4-FFF2-40B4-BE49-F238E27FC236}">
                <a16:creationId xmlns:a16="http://schemas.microsoft.com/office/drawing/2014/main" id="{BA16EFD6-4BA5-1566-E48D-E6BDF0D995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955" y="3851405"/>
            <a:ext cx="456704" cy="183012"/>
          </a:xfrm>
          <a:prstGeom prst="rect">
            <a:avLst/>
          </a:prstGeom>
        </p:spPr>
      </p:pic>
      <p:pic>
        <p:nvPicPr>
          <p:cNvPr id="115" name="図 114">
            <a:extLst>
              <a:ext uri="{FF2B5EF4-FFF2-40B4-BE49-F238E27FC236}">
                <a16:creationId xmlns:a16="http://schemas.microsoft.com/office/drawing/2014/main" id="{14AE45DD-C9E3-1911-FD3B-2FD10CC3686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370461" y="2621311"/>
            <a:ext cx="152235" cy="124511"/>
          </a:xfrm>
          <a:prstGeom prst="rect">
            <a:avLst/>
          </a:prstGeom>
        </p:spPr>
      </p:pic>
      <p:pic>
        <p:nvPicPr>
          <p:cNvPr id="116" name="図 115">
            <a:extLst>
              <a:ext uri="{FF2B5EF4-FFF2-40B4-BE49-F238E27FC236}">
                <a16:creationId xmlns:a16="http://schemas.microsoft.com/office/drawing/2014/main" id="{B012150A-610C-CEBA-C80E-56E18C6B3F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50" y="4435050"/>
            <a:ext cx="456704" cy="183012"/>
          </a:xfrm>
          <a:prstGeom prst="rect">
            <a:avLst/>
          </a:prstGeom>
        </p:spPr>
      </p:pic>
      <p:pic>
        <p:nvPicPr>
          <p:cNvPr id="117" name="図 116">
            <a:extLst>
              <a:ext uri="{FF2B5EF4-FFF2-40B4-BE49-F238E27FC236}">
                <a16:creationId xmlns:a16="http://schemas.microsoft.com/office/drawing/2014/main" id="{8D5FFE64-0678-E91D-EB16-77175CC66E0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052" y="4435050"/>
            <a:ext cx="456704" cy="183012"/>
          </a:xfrm>
          <a:prstGeom prst="rect">
            <a:avLst/>
          </a:prstGeom>
        </p:spPr>
      </p:pic>
      <p:pic>
        <p:nvPicPr>
          <p:cNvPr id="118" name="図 117">
            <a:extLst>
              <a:ext uri="{FF2B5EF4-FFF2-40B4-BE49-F238E27FC236}">
                <a16:creationId xmlns:a16="http://schemas.microsoft.com/office/drawing/2014/main" id="{72B06814-1C6F-A580-10A1-F8722936FF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955" y="4435050"/>
            <a:ext cx="456704" cy="183012"/>
          </a:xfrm>
          <a:prstGeom prst="rect">
            <a:avLst/>
          </a:prstGeom>
        </p:spPr>
      </p:pic>
      <p:pic>
        <p:nvPicPr>
          <p:cNvPr id="119" name="図 118">
            <a:extLst>
              <a:ext uri="{FF2B5EF4-FFF2-40B4-BE49-F238E27FC236}">
                <a16:creationId xmlns:a16="http://schemas.microsoft.com/office/drawing/2014/main" id="{777BB583-0879-B6BC-F137-78C3FA2531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50" y="4665920"/>
            <a:ext cx="456704" cy="183012"/>
          </a:xfrm>
          <a:prstGeom prst="rect">
            <a:avLst/>
          </a:prstGeom>
        </p:spPr>
      </p:pic>
      <p:pic>
        <p:nvPicPr>
          <p:cNvPr id="120" name="図 119">
            <a:extLst>
              <a:ext uri="{FF2B5EF4-FFF2-40B4-BE49-F238E27FC236}">
                <a16:creationId xmlns:a16="http://schemas.microsoft.com/office/drawing/2014/main" id="{2560CCBE-7890-09BD-0CD6-2F31BF82EA5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052" y="4665920"/>
            <a:ext cx="456704" cy="183012"/>
          </a:xfrm>
          <a:prstGeom prst="rect">
            <a:avLst/>
          </a:prstGeom>
        </p:spPr>
      </p:pic>
      <p:pic>
        <p:nvPicPr>
          <p:cNvPr id="121" name="図 120">
            <a:extLst>
              <a:ext uri="{FF2B5EF4-FFF2-40B4-BE49-F238E27FC236}">
                <a16:creationId xmlns:a16="http://schemas.microsoft.com/office/drawing/2014/main" id="{4AA913F4-A1E2-6D12-1EF9-2E14D41E8DA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955" y="4665920"/>
            <a:ext cx="456704" cy="183012"/>
          </a:xfrm>
          <a:prstGeom prst="rect">
            <a:avLst/>
          </a:prstGeom>
        </p:spPr>
      </p:pic>
      <p:pic>
        <p:nvPicPr>
          <p:cNvPr id="122" name="図 121">
            <a:extLst>
              <a:ext uri="{FF2B5EF4-FFF2-40B4-BE49-F238E27FC236}">
                <a16:creationId xmlns:a16="http://schemas.microsoft.com/office/drawing/2014/main" id="{2B804C2E-033E-0740-EB0C-1B8DE1DD20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50" y="4896791"/>
            <a:ext cx="456704" cy="183012"/>
          </a:xfrm>
          <a:prstGeom prst="rect">
            <a:avLst/>
          </a:prstGeom>
        </p:spPr>
      </p:pic>
      <p:pic>
        <p:nvPicPr>
          <p:cNvPr id="123" name="図 122">
            <a:extLst>
              <a:ext uri="{FF2B5EF4-FFF2-40B4-BE49-F238E27FC236}">
                <a16:creationId xmlns:a16="http://schemas.microsoft.com/office/drawing/2014/main" id="{2889F2C5-14CB-6BA8-DFC6-9DFFABD3590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052" y="4896791"/>
            <a:ext cx="456704" cy="183012"/>
          </a:xfrm>
          <a:prstGeom prst="rect">
            <a:avLst/>
          </a:prstGeom>
        </p:spPr>
      </p:pic>
      <p:pic>
        <p:nvPicPr>
          <p:cNvPr id="124" name="図 123">
            <a:extLst>
              <a:ext uri="{FF2B5EF4-FFF2-40B4-BE49-F238E27FC236}">
                <a16:creationId xmlns:a16="http://schemas.microsoft.com/office/drawing/2014/main" id="{2AD857F9-9D0B-D509-C266-1750D8BADB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955" y="4896791"/>
            <a:ext cx="456704" cy="183012"/>
          </a:xfrm>
          <a:prstGeom prst="rect">
            <a:avLst/>
          </a:prstGeom>
        </p:spPr>
      </p:pic>
      <p:pic>
        <p:nvPicPr>
          <p:cNvPr id="125" name="図 124">
            <a:extLst>
              <a:ext uri="{FF2B5EF4-FFF2-40B4-BE49-F238E27FC236}">
                <a16:creationId xmlns:a16="http://schemas.microsoft.com/office/drawing/2014/main" id="{D40CD8A4-E353-9B62-1114-71244214710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50" y="5127661"/>
            <a:ext cx="456704" cy="183012"/>
          </a:xfrm>
          <a:prstGeom prst="rect">
            <a:avLst/>
          </a:prstGeom>
        </p:spPr>
      </p:pic>
      <p:pic>
        <p:nvPicPr>
          <p:cNvPr id="126" name="図 125">
            <a:extLst>
              <a:ext uri="{FF2B5EF4-FFF2-40B4-BE49-F238E27FC236}">
                <a16:creationId xmlns:a16="http://schemas.microsoft.com/office/drawing/2014/main" id="{992ABA5E-FBCF-978D-FC0B-CEAA2C0C57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052" y="5127661"/>
            <a:ext cx="456704" cy="183012"/>
          </a:xfrm>
          <a:prstGeom prst="rect">
            <a:avLst/>
          </a:prstGeom>
        </p:spPr>
      </p:pic>
      <p:pic>
        <p:nvPicPr>
          <p:cNvPr id="127" name="図 126">
            <a:extLst>
              <a:ext uri="{FF2B5EF4-FFF2-40B4-BE49-F238E27FC236}">
                <a16:creationId xmlns:a16="http://schemas.microsoft.com/office/drawing/2014/main" id="{E2EC4D09-42D7-5D82-C11B-B6277DE7654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955" y="5127661"/>
            <a:ext cx="456704" cy="183012"/>
          </a:xfrm>
          <a:prstGeom prst="rect">
            <a:avLst/>
          </a:prstGeom>
        </p:spPr>
      </p:pic>
      <p:pic>
        <p:nvPicPr>
          <p:cNvPr id="128" name="図 127">
            <a:extLst>
              <a:ext uri="{FF2B5EF4-FFF2-40B4-BE49-F238E27FC236}">
                <a16:creationId xmlns:a16="http://schemas.microsoft.com/office/drawing/2014/main" id="{84553B91-70CC-ED32-6F91-E0B5C3F79F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50" y="5360165"/>
            <a:ext cx="456704" cy="183012"/>
          </a:xfrm>
          <a:prstGeom prst="rect">
            <a:avLst/>
          </a:prstGeom>
        </p:spPr>
      </p:pic>
      <p:pic>
        <p:nvPicPr>
          <p:cNvPr id="129" name="図 128">
            <a:extLst>
              <a:ext uri="{FF2B5EF4-FFF2-40B4-BE49-F238E27FC236}">
                <a16:creationId xmlns:a16="http://schemas.microsoft.com/office/drawing/2014/main" id="{F757956C-2EB1-0ABC-F86D-EA9F2473FB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052" y="5360165"/>
            <a:ext cx="456704" cy="183012"/>
          </a:xfrm>
          <a:prstGeom prst="rect">
            <a:avLst/>
          </a:prstGeom>
        </p:spPr>
      </p:pic>
      <p:pic>
        <p:nvPicPr>
          <p:cNvPr id="130" name="図 129">
            <a:extLst>
              <a:ext uri="{FF2B5EF4-FFF2-40B4-BE49-F238E27FC236}">
                <a16:creationId xmlns:a16="http://schemas.microsoft.com/office/drawing/2014/main" id="{2C82BF72-C611-66FC-8657-D28AD1B874D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955" y="5360165"/>
            <a:ext cx="456704" cy="183012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0003B0CF-4266-B021-9284-24909A7436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724" y="1332369"/>
            <a:ext cx="483568" cy="136093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F462E239-DD97-0E2E-232F-63FBF56D35F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808" y="914324"/>
            <a:ext cx="456704" cy="182423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F7876B75-F184-20BB-9D68-3736A5DFDB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619" y="1274615"/>
            <a:ext cx="456704" cy="188214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3CD3F7B3-45AE-92AF-9D10-4C97C12B2C3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808" y="554124"/>
            <a:ext cx="456704" cy="182423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FC98B4A4-69CF-35F0-21AE-033F437C13C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030" y="942605"/>
            <a:ext cx="131339" cy="11872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6576F14F-F7BD-B6CE-B0FB-9BE9417F3EF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348" y="582860"/>
            <a:ext cx="456704" cy="110033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3D05CDA9-5599-395D-94B2-AE04DBA1CD7A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3705" y="597811"/>
            <a:ext cx="86564" cy="63703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BCC64234-AFE1-EBC3-31DD-692DF98DAFC2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175" y="893038"/>
            <a:ext cx="671623" cy="21717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D677B4F3-3CB4-C0F9-0BDD-D73DFB35207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82" y="1294762"/>
            <a:ext cx="152235" cy="124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860331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1545</TotalTime>
  <Words>1</Words>
  <Application>Microsoft Office PowerPoint</Application>
  <PresentationFormat>A4 210 x 297 mm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柳瀬 公利</cp:lastModifiedBy>
  <cp:revision>137</cp:revision>
  <cp:lastPrinted>2024-04-17T03:05:29Z</cp:lastPrinted>
  <dcterms:created xsi:type="dcterms:W3CDTF">2017-02-16T14:19:57Z</dcterms:created>
  <dcterms:modified xsi:type="dcterms:W3CDTF">2026-02-13T01:22:30Z</dcterms:modified>
</cp:coreProperties>
</file>