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882" autoAdjust="0"/>
  </p:normalViewPr>
  <p:slideViewPr>
    <p:cSldViewPr snapToGrid="0">
      <p:cViewPr varScale="1">
        <p:scale>
          <a:sx n="90" d="100"/>
          <a:sy n="90" d="100"/>
        </p:scale>
        <p:origin x="115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730BC8-B689-28D4-7E06-F44C95FC2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2F1C28-A37B-D77E-1439-00EBC35A4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6A815-0CEE-4F64-A860-C83D2AC8CFA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86FAE7-8213-DAB1-11AF-5F31E51B6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9D585E-32AE-92DA-927A-4F3A878185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E6E9-C2BD-4EA3-BDA8-496366C0B9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3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3E44-8B89-41A9-8597-5CE090AF54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740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079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62133D6-E451-475D-B23F-3BE97B0102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4610" y="1343"/>
            <a:ext cx="9616780" cy="6855313"/>
          </a:xfrm>
          <a:prstGeom prst="rect">
            <a:avLst/>
          </a:prstGeom>
        </p:spPr>
      </p:pic>
      <p:pic>
        <p:nvPicPr>
          <p:cNvPr id="15" name="グラフィックス 14">
            <a:extLst>
              <a:ext uri="{FF2B5EF4-FFF2-40B4-BE49-F238E27FC236}">
                <a16:creationId xmlns:a16="http://schemas.microsoft.com/office/drawing/2014/main" id="{FEAF51BE-6DCC-4631-3C15-34C94DA1ADC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8925" y="2644664"/>
            <a:ext cx="126493" cy="110681"/>
          </a:xfrm>
          <a:prstGeom prst="rect">
            <a:avLst/>
          </a:prstGeom>
        </p:spPr>
      </p:pic>
      <p:pic>
        <p:nvPicPr>
          <p:cNvPr id="16" name="グラフィックス 15">
            <a:extLst>
              <a:ext uri="{FF2B5EF4-FFF2-40B4-BE49-F238E27FC236}">
                <a16:creationId xmlns:a16="http://schemas.microsoft.com/office/drawing/2014/main" id="{ED1EC4B6-4442-8F4B-8020-6C2FA1B0F9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875013" y="2606468"/>
            <a:ext cx="126493" cy="110681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D2B87C2-B612-1C6E-992E-BBD664697FFF}"/>
              </a:ext>
            </a:extLst>
          </p:cNvPr>
          <p:cNvSpPr/>
          <p:nvPr userDrawn="1"/>
        </p:nvSpPr>
        <p:spPr>
          <a:xfrm>
            <a:off x="6066596" y="265596"/>
            <a:ext cx="285750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07FE3BA3-98E9-0866-5FCC-6FC2D754CF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58976" y="1549093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グラフィックス 21">
            <a:extLst>
              <a:ext uri="{FF2B5EF4-FFF2-40B4-BE49-F238E27FC236}">
                <a16:creationId xmlns:a16="http://schemas.microsoft.com/office/drawing/2014/main" id="{96AE2B65-A106-A2B4-1E7F-B587BF6B8D9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39466" y="265596"/>
            <a:ext cx="3743804" cy="1257248"/>
          </a:xfrm>
          <a:prstGeom prst="rect">
            <a:avLst/>
          </a:prstGeom>
        </p:spPr>
      </p:pic>
      <p:sp>
        <p:nvSpPr>
          <p:cNvPr id="23" name="Rectangle 12">
            <a:extLst>
              <a:ext uri="{FF2B5EF4-FFF2-40B4-BE49-F238E27FC236}">
                <a16:creationId xmlns:a16="http://schemas.microsoft.com/office/drawing/2014/main" id="{1636E457-4D6F-8A7C-A3B6-39CA1AB4043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35261" y="489323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E71A3B9C-63D8-D479-A1E3-D2B8A23EDC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05479" y="783554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2FE64289-8C9A-ADD3-2A2E-18C1C0BCC3A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43129" y="1222111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6959C823-787F-8A23-37F3-2BB512718B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54378" y="1225300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9B95C8B6-6533-04EA-2D27-DBFECA3CAE4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25" y="81402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A3420A63-E15A-F78F-AD67-D9B3DD77B06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6392" y="485447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5D36DD8E-FF33-9F67-63CE-0E897EE28C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7926" y="1225936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10A179DC-D678-C255-0CB1-D6743F0161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73921" y="118078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AA900940-AB56-1F3F-0C1A-9E21FBEA6E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08" y="456622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170801BA-94A8-82B9-63C8-F649656CC9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42355" y="835816"/>
            <a:ext cx="814325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ショート机（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3" name="グラフィックス 32">
            <a:extLst>
              <a:ext uri="{FF2B5EF4-FFF2-40B4-BE49-F238E27FC236}">
                <a16:creationId xmlns:a16="http://schemas.microsoft.com/office/drawing/2014/main" id="{14C96E92-2356-60E9-AE2D-D90F344EF04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07051" y="607957"/>
            <a:ext cx="123825" cy="104775"/>
          </a:xfrm>
          <a:prstGeom prst="rect">
            <a:avLst/>
          </a:prstGeom>
        </p:spPr>
      </p:pic>
      <p:pic>
        <p:nvPicPr>
          <p:cNvPr id="34" name="グラフィックス 33">
            <a:extLst>
              <a:ext uri="{FF2B5EF4-FFF2-40B4-BE49-F238E27FC236}">
                <a16:creationId xmlns:a16="http://schemas.microsoft.com/office/drawing/2014/main" id="{2F4604CF-2D4C-E2CB-8848-31812997F31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07470" y="960878"/>
            <a:ext cx="537495" cy="47777"/>
          </a:xfrm>
          <a:prstGeom prst="rect">
            <a:avLst/>
          </a:prstGeom>
        </p:spPr>
      </p:pic>
      <p:sp>
        <p:nvSpPr>
          <p:cNvPr id="35" name="Rectangle 12">
            <a:extLst>
              <a:ext uri="{FF2B5EF4-FFF2-40B4-BE49-F238E27FC236}">
                <a16:creationId xmlns:a16="http://schemas.microsoft.com/office/drawing/2014/main" id="{784DC7F2-F81B-7BBE-D95B-1962C89B71F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05916" y="488463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AFAFFEEB-2E8D-5B73-1E28-25739B189F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58964" y="809364"/>
            <a:ext cx="61555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天吊りスクリーン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F531EC9-93A7-1351-8BB5-193D2C5DBB04}"/>
              </a:ext>
            </a:extLst>
          </p:cNvPr>
          <p:cNvSpPr/>
          <p:nvPr userDrawn="1"/>
        </p:nvSpPr>
        <p:spPr>
          <a:xfrm>
            <a:off x="7711368" y="5308907"/>
            <a:ext cx="381000" cy="396240"/>
          </a:xfrm>
          <a:prstGeom prst="rect">
            <a:avLst/>
          </a:prstGeom>
          <a:solidFill>
            <a:srgbClr val="FAF3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35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グループ化 158">
            <a:extLst>
              <a:ext uri="{FF2B5EF4-FFF2-40B4-BE49-F238E27FC236}">
                <a16:creationId xmlns:a16="http://schemas.microsoft.com/office/drawing/2014/main" id="{0B4DCF1D-DB1D-44B6-82F5-F9F2042E1D45}"/>
              </a:ext>
            </a:extLst>
          </p:cNvPr>
          <p:cNvGrpSpPr/>
          <p:nvPr/>
        </p:nvGrpSpPr>
        <p:grpSpPr>
          <a:xfrm>
            <a:off x="1258027" y="4976181"/>
            <a:ext cx="1336067" cy="1013607"/>
            <a:chOff x="1704086" y="4437561"/>
            <a:chExt cx="1336067" cy="1013607"/>
          </a:xfrm>
        </p:grpSpPr>
        <p:pic>
          <p:nvPicPr>
            <p:cNvPr id="160" name="図 159">
              <a:extLst>
                <a:ext uri="{FF2B5EF4-FFF2-40B4-BE49-F238E27FC236}">
                  <a16:creationId xmlns:a16="http://schemas.microsoft.com/office/drawing/2014/main" id="{2B569BEF-14A6-45BA-9594-50B0557A15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67240" y="5131310"/>
              <a:ext cx="456704" cy="183012"/>
            </a:xfrm>
            <a:prstGeom prst="rect">
              <a:avLst/>
            </a:prstGeom>
          </p:spPr>
        </p:pic>
        <p:pic>
          <p:nvPicPr>
            <p:cNvPr id="161" name="図 160">
              <a:extLst>
                <a:ext uri="{FF2B5EF4-FFF2-40B4-BE49-F238E27FC236}">
                  <a16:creationId xmlns:a16="http://schemas.microsoft.com/office/drawing/2014/main" id="{3655C99E-7B94-425D-B0C5-7B5E4809A2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67240" y="4574407"/>
              <a:ext cx="456704" cy="183012"/>
            </a:xfrm>
            <a:prstGeom prst="rect">
              <a:avLst/>
            </a:prstGeom>
          </p:spPr>
        </p:pic>
        <p:pic>
          <p:nvPicPr>
            <p:cNvPr id="162" name="図 161">
              <a:extLst>
                <a:ext uri="{FF2B5EF4-FFF2-40B4-BE49-F238E27FC236}">
                  <a16:creationId xmlns:a16="http://schemas.microsoft.com/office/drawing/2014/main" id="{17648FCA-4753-45A9-BC07-D217E257BE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98110" y="5131310"/>
              <a:ext cx="456704" cy="183012"/>
            </a:xfrm>
            <a:prstGeom prst="rect">
              <a:avLst/>
            </a:prstGeom>
          </p:spPr>
        </p:pic>
        <p:pic>
          <p:nvPicPr>
            <p:cNvPr id="163" name="図 162">
              <a:extLst>
                <a:ext uri="{FF2B5EF4-FFF2-40B4-BE49-F238E27FC236}">
                  <a16:creationId xmlns:a16="http://schemas.microsoft.com/office/drawing/2014/main" id="{FC053FA9-3552-4B5D-870D-1A0F7F4689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98110" y="4574407"/>
              <a:ext cx="456704" cy="183012"/>
            </a:xfrm>
            <a:prstGeom prst="rect">
              <a:avLst/>
            </a:prstGeom>
          </p:spPr>
        </p:pic>
        <p:pic>
          <p:nvPicPr>
            <p:cNvPr id="164" name="図 163">
              <a:extLst>
                <a:ext uri="{FF2B5EF4-FFF2-40B4-BE49-F238E27FC236}">
                  <a16:creationId xmlns:a16="http://schemas.microsoft.com/office/drawing/2014/main" id="{14D215A5-B2F2-4B7A-ABB8-87277F228E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8981" y="5131310"/>
              <a:ext cx="456704" cy="183012"/>
            </a:xfrm>
            <a:prstGeom prst="rect">
              <a:avLst/>
            </a:prstGeom>
          </p:spPr>
        </p:pic>
        <p:pic>
          <p:nvPicPr>
            <p:cNvPr id="165" name="図 164">
              <a:extLst>
                <a:ext uri="{FF2B5EF4-FFF2-40B4-BE49-F238E27FC236}">
                  <a16:creationId xmlns:a16="http://schemas.microsoft.com/office/drawing/2014/main" id="{BAB10F57-08ED-42E2-BC04-3E18ABB6E0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8981" y="4574407"/>
              <a:ext cx="456704" cy="183012"/>
            </a:xfrm>
            <a:prstGeom prst="rect">
              <a:avLst/>
            </a:prstGeom>
          </p:spPr>
        </p:pic>
        <p:pic>
          <p:nvPicPr>
            <p:cNvPr id="166" name="図 165">
              <a:extLst>
                <a:ext uri="{FF2B5EF4-FFF2-40B4-BE49-F238E27FC236}">
                  <a16:creationId xmlns:a16="http://schemas.microsoft.com/office/drawing/2014/main" id="{8B25B565-D619-4562-A493-7D807E4B8A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259851" y="5131310"/>
              <a:ext cx="456704" cy="183012"/>
            </a:xfrm>
            <a:prstGeom prst="rect">
              <a:avLst/>
            </a:prstGeom>
          </p:spPr>
        </p:pic>
        <p:pic>
          <p:nvPicPr>
            <p:cNvPr id="167" name="図 166">
              <a:extLst>
                <a:ext uri="{FF2B5EF4-FFF2-40B4-BE49-F238E27FC236}">
                  <a16:creationId xmlns:a16="http://schemas.microsoft.com/office/drawing/2014/main" id="{1771F1C1-D96C-4F8E-BFF6-5767E40E0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259851" y="4574407"/>
              <a:ext cx="456704" cy="183012"/>
            </a:xfrm>
            <a:prstGeom prst="rect">
              <a:avLst/>
            </a:prstGeom>
          </p:spPr>
        </p:pic>
        <p:pic>
          <p:nvPicPr>
            <p:cNvPr id="168" name="図 167">
              <a:extLst>
                <a:ext uri="{FF2B5EF4-FFF2-40B4-BE49-F238E27FC236}">
                  <a16:creationId xmlns:a16="http://schemas.microsoft.com/office/drawing/2014/main" id="{C6A47DFF-65E3-4195-B0CA-B84A81721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92354" y="5131310"/>
              <a:ext cx="456704" cy="183012"/>
            </a:xfrm>
            <a:prstGeom prst="rect">
              <a:avLst/>
            </a:prstGeom>
          </p:spPr>
        </p:pic>
        <p:pic>
          <p:nvPicPr>
            <p:cNvPr id="169" name="図 168">
              <a:extLst>
                <a:ext uri="{FF2B5EF4-FFF2-40B4-BE49-F238E27FC236}">
                  <a16:creationId xmlns:a16="http://schemas.microsoft.com/office/drawing/2014/main" id="{DD4179C1-C7F5-428D-BA0B-0383593C2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92354" y="4574407"/>
              <a:ext cx="456704" cy="183012"/>
            </a:xfrm>
            <a:prstGeom prst="rect">
              <a:avLst/>
            </a:prstGeom>
          </p:spPr>
        </p:pic>
        <p:pic>
          <p:nvPicPr>
            <p:cNvPr id="170" name="図 169">
              <a:extLst>
                <a:ext uri="{FF2B5EF4-FFF2-40B4-BE49-F238E27FC236}">
                  <a16:creationId xmlns:a16="http://schemas.microsoft.com/office/drawing/2014/main" id="{9529431D-BF57-4DC0-AD46-9AFC9D442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20295" y="5131310"/>
              <a:ext cx="456704" cy="183012"/>
            </a:xfrm>
            <a:prstGeom prst="rect">
              <a:avLst/>
            </a:prstGeom>
          </p:spPr>
        </p:pic>
        <p:pic>
          <p:nvPicPr>
            <p:cNvPr id="171" name="図 170">
              <a:extLst>
                <a:ext uri="{FF2B5EF4-FFF2-40B4-BE49-F238E27FC236}">
                  <a16:creationId xmlns:a16="http://schemas.microsoft.com/office/drawing/2014/main" id="{2E05B09B-2240-4406-B789-D5F0E36ED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20295" y="4574407"/>
              <a:ext cx="456704" cy="183012"/>
            </a:xfrm>
            <a:prstGeom prst="rect">
              <a:avLst/>
            </a:prstGeom>
          </p:spPr>
        </p:pic>
      </p:grpSp>
      <p:pic>
        <p:nvPicPr>
          <p:cNvPr id="181" name="図 180">
            <a:extLst>
              <a:ext uri="{FF2B5EF4-FFF2-40B4-BE49-F238E27FC236}">
                <a16:creationId xmlns:a16="http://schemas.microsoft.com/office/drawing/2014/main" id="{7402EC19-5216-4E56-ABE1-2A41559B07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222" y="2991445"/>
            <a:ext cx="456704" cy="183012"/>
          </a:xfrm>
          <a:prstGeom prst="rect">
            <a:avLst/>
          </a:prstGeom>
        </p:spPr>
      </p:pic>
      <p:pic>
        <p:nvPicPr>
          <p:cNvPr id="182" name="図 181">
            <a:extLst>
              <a:ext uri="{FF2B5EF4-FFF2-40B4-BE49-F238E27FC236}">
                <a16:creationId xmlns:a16="http://schemas.microsoft.com/office/drawing/2014/main" id="{117D212A-B013-4F62-985F-B1CEE505D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24" y="2991445"/>
            <a:ext cx="456704" cy="183012"/>
          </a:xfrm>
          <a:prstGeom prst="rect">
            <a:avLst/>
          </a:prstGeom>
        </p:spPr>
      </p:pic>
      <p:pic>
        <p:nvPicPr>
          <p:cNvPr id="183" name="図 182">
            <a:extLst>
              <a:ext uri="{FF2B5EF4-FFF2-40B4-BE49-F238E27FC236}">
                <a16:creationId xmlns:a16="http://schemas.microsoft.com/office/drawing/2014/main" id="{BA3777C3-7C82-4740-9642-464DA41794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27" y="2991444"/>
            <a:ext cx="456704" cy="183012"/>
          </a:xfrm>
          <a:prstGeom prst="rect">
            <a:avLst/>
          </a:prstGeom>
        </p:spPr>
      </p:pic>
      <p:pic>
        <p:nvPicPr>
          <p:cNvPr id="184" name="図 183">
            <a:extLst>
              <a:ext uri="{FF2B5EF4-FFF2-40B4-BE49-F238E27FC236}">
                <a16:creationId xmlns:a16="http://schemas.microsoft.com/office/drawing/2014/main" id="{10FD2357-3A0F-4670-B02F-AE2CA3F82A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222" y="3222315"/>
            <a:ext cx="456704" cy="183012"/>
          </a:xfrm>
          <a:prstGeom prst="rect">
            <a:avLst/>
          </a:prstGeom>
        </p:spPr>
      </p:pic>
      <p:pic>
        <p:nvPicPr>
          <p:cNvPr id="185" name="図 184">
            <a:extLst>
              <a:ext uri="{FF2B5EF4-FFF2-40B4-BE49-F238E27FC236}">
                <a16:creationId xmlns:a16="http://schemas.microsoft.com/office/drawing/2014/main" id="{13584E7F-2DB3-496D-98ED-F770EC60B8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24" y="3222315"/>
            <a:ext cx="456704" cy="183012"/>
          </a:xfrm>
          <a:prstGeom prst="rect">
            <a:avLst/>
          </a:prstGeom>
        </p:spPr>
      </p:pic>
      <p:pic>
        <p:nvPicPr>
          <p:cNvPr id="186" name="図 185">
            <a:extLst>
              <a:ext uri="{FF2B5EF4-FFF2-40B4-BE49-F238E27FC236}">
                <a16:creationId xmlns:a16="http://schemas.microsoft.com/office/drawing/2014/main" id="{567F615D-D107-4A78-98C2-07E9ADDFD5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27" y="3222315"/>
            <a:ext cx="456704" cy="183012"/>
          </a:xfrm>
          <a:prstGeom prst="rect">
            <a:avLst/>
          </a:prstGeom>
        </p:spPr>
      </p:pic>
      <p:pic>
        <p:nvPicPr>
          <p:cNvPr id="187" name="図 186">
            <a:extLst>
              <a:ext uri="{FF2B5EF4-FFF2-40B4-BE49-F238E27FC236}">
                <a16:creationId xmlns:a16="http://schemas.microsoft.com/office/drawing/2014/main" id="{A619D4FF-5A04-40AC-9C53-2584AE5650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222" y="3453185"/>
            <a:ext cx="456704" cy="183012"/>
          </a:xfrm>
          <a:prstGeom prst="rect">
            <a:avLst/>
          </a:prstGeom>
        </p:spPr>
      </p:pic>
      <p:pic>
        <p:nvPicPr>
          <p:cNvPr id="188" name="図 187">
            <a:extLst>
              <a:ext uri="{FF2B5EF4-FFF2-40B4-BE49-F238E27FC236}">
                <a16:creationId xmlns:a16="http://schemas.microsoft.com/office/drawing/2014/main" id="{1A71F31F-6D3F-4F87-9D62-B69DB2607D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24" y="3453185"/>
            <a:ext cx="456704" cy="183012"/>
          </a:xfrm>
          <a:prstGeom prst="rect">
            <a:avLst/>
          </a:prstGeom>
        </p:spPr>
      </p:pic>
      <p:pic>
        <p:nvPicPr>
          <p:cNvPr id="189" name="図 188">
            <a:extLst>
              <a:ext uri="{FF2B5EF4-FFF2-40B4-BE49-F238E27FC236}">
                <a16:creationId xmlns:a16="http://schemas.microsoft.com/office/drawing/2014/main" id="{CBA2BDD3-8390-447E-A530-A388359266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27" y="3453185"/>
            <a:ext cx="456704" cy="183012"/>
          </a:xfrm>
          <a:prstGeom prst="rect">
            <a:avLst/>
          </a:prstGeom>
        </p:spPr>
      </p:pic>
      <p:pic>
        <p:nvPicPr>
          <p:cNvPr id="190" name="図 189">
            <a:extLst>
              <a:ext uri="{FF2B5EF4-FFF2-40B4-BE49-F238E27FC236}">
                <a16:creationId xmlns:a16="http://schemas.microsoft.com/office/drawing/2014/main" id="{D64AA368-0BC0-465E-82FC-5840C7E1EA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222" y="3685689"/>
            <a:ext cx="456704" cy="183012"/>
          </a:xfrm>
          <a:prstGeom prst="rect">
            <a:avLst/>
          </a:prstGeom>
        </p:spPr>
      </p:pic>
      <p:pic>
        <p:nvPicPr>
          <p:cNvPr id="191" name="図 190">
            <a:extLst>
              <a:ext uri="{FF2B5EF4-FFF2-40B4-BE49-F238E27FC236}">
                <a16:creationId xmlns:a16="http://schemas.microsoft.com/office/drawing/2014/main" id="{FF8805D2-9907-4D03-9789-F3F678A304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24" y="3685689"/>
            <a:ext cx="456704" cy="183012"/>
          </a:xfrm>
          <a:prstGeom prst="rect">
            <a:avLst/>
          </a:prstGeom>
        </p:spPr>
      </p:pic>
      <p:pic>
        <p:nvPicPr>
          <p:cNvPr id="192" name="図 191">
            <a:extLst>
              <a:ext uri="{FF2B5EF4-FFF2-40B4-BE49-F238E27FC236}">
                <a16:creationId xmlns:a16="http://schemas.microsoft.com/office/drawing/2014/main" id="{4EC40934-80D9-440D-ABAE-92857AF445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27" y="3685689"/>
            <a:ext cx="456704" cy="183012"/>
          </a:xfrm>
          <a:prstGeom prst="rect">
            <a:avLst/>
          </a:prstGeom>
        </p:spPr>
      </p:pic>
      <p:pic>
        <p:nvPicPr>
          <p:cNvPr id="193" name="図 192">
            <a:extLst>
              <a:ext uri="{FF2B5EF4-FFF2-40B4-BE49-F238E27FC236}">
                <a16:creationId xmlns:a16="http://schemas.microsoft.com/office/drawing/2014/main" id="{6BDD023A-4969-4066-8B19-1E29617EF3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222" y="3913630"/>
            <a:ext cx="456704" cy="183012"/>
          </a:xfrm>
          <a:prstGeom prst="rect">
            <a:avLst/>
          </a:prstGeom>
        </p:spPr>
      </p:pic>
      <p:pic>
        <p:nvPicPr>
          <p:cNvPr id="194" name="図 193">
            <a:extLst>
              <a:ext uri="{FF2B5EF4-FFF2-40B4-BE49-F238E27FC236}">
                <a16:creationId xmlns:a16="http://schemas.microsoft.com/office/drawing/2014/main" id="{024CB3E2-99C6-4DA2-9EF5-2464E2712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24" y="3913630"/>
            <a:ext cx="456704" cy="183012"/>
          </a:xfrm>
          <a:prstGeom prst="rect">
            <a:avLst/>
          </a:prstGeom>
        </p:spPr>
      </p:pic>
      <p:pic>
        <p:nvPicPr>
          <p:cNvPr id="195" name="図 194">
            <a:extLst>
              <a:ext uri="{FF2B5EF4-FFF2-40B4-BE49-F238E27FC236}">
                <a16:creationId xmlns:a16="http://schemas.microsoft.com/office/drawing/2014/main" id="{AEC6DB24-3D0A-44B1-99F7-BD9469647A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27" y="3913630"/>
            <a:ext cx="456704" cy="183012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F4EB97A-C2AD-47CC-A18D-09F6E0287DF8}"/>
              </a:ext>
            </a:extLst>
          </p:cNvPr>
          <p:cNvGrpSpPr/>
          <p:nvPr/>
        </p:nvGrpSpPr>
        <p:grpSpPr>
          <a:xfrm>
            <a:off x="6258298" y="2719309"/>
            <a:ext cx="2276170" cy="1021515"/>
            <a:chOff x="6472657" y="2723263"/>
            <a:chExt cx="2276170" cy="1021515"/>
          </a:xfrm>
        </p:grpSpPr>
        <p:pic>
          <p:nvPicPr>
            <p:cNvPr id="252" name="図 251">
              <a:extLst>
                <a:ext uri="{FF2B5EF4-FFF2-40B4-BE49-F238E27FC236}">
                  <a16:creationId xmlns:a16="http://schemas.microsoft.com/office/drawing/2014/main" id="{9053BBB2-DE65-416C-A93D-F5957147F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950607" y="2860109"/>
              <a:ext cx="456704" cy="183012"/>
            </a:xfrm>
            <a:prstGeom prst="rect">
              <a:avLst/>
            </a:prstGeom>
          </p:spPr>
        </p:pic>
        <p:pic>
          <p:nvPicPr>
            <p:cNvPr id="253" name="図 252">
              <a:extLst>
                <a:ext uri="{FF2B5EF4-FFF2-40B4-BE49-F238E27FC236}">
                  <a16:creationId xmlns:a16="http://schemas.microsoft.com/office/drawing/2014/main" id="{788097C9-753C-4244-A670-229CBF419E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950607" y="3417012"/>
              <a:ext cx="456704" cy="183012"/>
            </a:xfrm>
            <a:prstGeom prst="rect">
              <a:avLst/>
            </a:prstGeom>
          </p:spPr>
        </p:pic>
        <p:pic>
          <p:nvPicPr>
            <p:cNvPr id="254" name="図 253">
              <a:extLst>
                <a:ext uri="{FF2B5EF4-FFF2-40B4-BE49-F238E27FC236}">
                  <a16:creationId xmlns:a16="http://schemas.microsoft.com/office/drawing/2014/main" id="{906FDC06-EB7A-45D0-8E85-680E51F5A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719737" y="2860109"/>
              <a:ext cx="456704" cy="183012"/>
            </a:xfrm>
            <a:prstGeom prst="rect">
              <a:avLst/>
            </a:prstGeom>
          </p:spPr>
        </p:pic>
        <p:pic>
          <p:nvPicPr>
            <p:cNvPr id="255" name="図 254">
              <a:extLst>
                <a:ext uri="{FF2B5EF4-FFF2-40B4-BE49-F238E27FC236}">
                  <a16:creationId xmlns:a16="http://schemas.microsoft.com/office/drawing/2014/main" id="{7CED7831-4A49-4EBE-A668-05E5D2A7F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719737" y="3417012"/>
              <a:ext cx="456704" cy="183012"/>
            </a:xfrm>
            <a:prstGeom prst="rect">
              <a:avLst/>
            </a:prstGeom>
          </p:spPr>
        </p:pic>
        <p:pic>
          <p:nvPicPr>
            <p:cNvPr id="256" name="図 255">
              <a:extLst>
                <a:ext uri="{FF2B5EF4-FFF2-40B4-BE49-F238E27FC236}">
                  <a16:creationId xmlns:a16="http://schemas.microsoft.com/office/drawing/2014/main" id="{8B70887F-1183-4EB5-8890-2699269E66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488866" y="2860109"/>
              <a:ext cx="456704" cy="183012"/>
            </a:xfrm>
            <a:prstGeom prst="rect">
              <a:avLst/>
            </a:prstGeom>
          </p:spPr>
        </p:pic>
        <p:pic>
          <p:nvPicPr>
            <p:cNvPr id="257" name="図 256">
              <a:extLst>
                <a:ext uri="{FF2B5EF4-FFF2-40B4-BE49-F238E27FC236}">
                  <a16:creationId xmlns:a16="http://schemas.microsoft.com/office/drawing/2014/main" id="{11F01F17-2C5D-4974-B7B0-D8D468A02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488866" y="3417012"/>
              <a:ext cx="456704" cy="183012"/>
            </a:xfrm>
            <a:prstGeom prst="rect">
              <a:avLst/>
            </a:prstGeom>
          </p:spPr>
        </p:pic>
        <p:pic>
          <p:nvPicPr>
            <p:cNvPr id="258" name="図 257">
              <a:extLst>
                <a:ext uri="{FF2B5EF4-FFF2-40B4-BE49-F238E27FC236}">
                  <a16:creationId xmlns:a16="http://schemas.microsoft.com/office/drawing/2014/main" id="{16478A99-F717-4502-A333-53187FA9C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257996" y="2860109"/>
              <a:ext cx="456704" cy="183012"/>
            </a:xfrm>
            <a:prstGeom prst="rect">
              <a:avLst/>
            </a:prstGeom>
          </p:spPr>
        </p:pic>
        <p:pic>
          <p:nvPicPr>
            <p:cNvPr id="259" name="図 258">
              <a:extLst>
                <a:ext uri="{FF2B5EF4-FFF2-40B4-BE49-F238E27FC236}">
                  <a16:creationId xmlns:a16="http://schemas.microsoft.com/office/drawing/2014/main" id="{72F31032-E547-4749-A6CC-4DFE90E6B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257996" y="3417012"/>
              <a:ext cx="456704" cy="183012"/>
            </a:xfrm>
            <a:prstGeom prst="rect">
              <a:avLst/>
            </a:prstGeom>
          </p:spPr>
        </p:pic>
        <p:pic>
          <p:nvPicPr>
            <p:cNvPr id="260" name="図 259">
              <a:extLst>
                <a:ext uri="{FF2B5EF4-FFF2-40B4-BE49-F238E27FC236}">
                  <a16:creationId xmlns:a16="http://schemas.microsoft.com/office/drawing/2014/main" id="{AF2B6BA2-E9C4-44A9-B1C1-1B9781B717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25493" y="2860109"/>
              <a:ext cx="456704" cy="183012"/>
            </a:xfrm>
            <a:prstGeom prst="rect">
              <a:avLst/>
            </a:prstGeom>
          </p:spPr>
        </p:pic>
        <p:pic>
          <p:nvPicPr>
            <p:cNvPr id="261" name="図 260">
              <a:extLst>
                <a:ext uri="{FF2B5EF4-FFF2-40B4-BE49-F238E27FC236}">
                  <a16:creationId xmlns:a16="http://schemas.microsoft.com/office/drawing/2014/main" id="{76D00880-DE07-4237-9188-DDD028050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25493" y="3417012"/>
              <a:ext cx="456704" cy="183012"/>
            </a:xfrm>
            <a:prstGeom prst="rect">
              <a:avLst/>
            </a:prstGeom>
          </p:spPr>
        </p:pic>
        <p:pic>
          <p:nvPicPr>
            <p:cNvPr id="262" name="図 261">
              <a:extLst>
                <a:ext uri="{FF2B5EF4-FFF2-40B4-BE49-F238E27FC236}">
                  <a16:creationId xmlns:a16="http://schemas.microsoft.com/office/drawing/2014/main" id="{5412EF6C-B9ED-4D08-8304-AF9C75050B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97552" y="2860109"/>
              <a:ext cx="456704" cy="183012"/>
            </a:xfrm>
            <a:prstGeom prst="rect">
              <a:avLst/>
            </a:prstGeom>
          </p:spPr>
        </p:pic>
        <p:pic>
          <p:nvPicPr>
            <p:cNvPr id="263" name="図 262">
              <a:extLst>
                <a:ext uri="{FF2B5EF4-FFF2-40B4-BE49-F238E27FC236}">
                  <a16:creationId xmlns:a16="http://schemas.microsoft.com/office/drawing/2014/main" id="{CAB3DD98-EDD8-4E05-85B2-F155C2E159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97552" y="3417012"/>
              <a:ext cx="456704" cy="183012"/>
            </a:xfrm>
            <a:prstGeom prst="rect">
              <a:avLst/>
            </a:prstGeom>
          </p:spPr>
        </p:pic>
        <p:pic>
          <p:nvPicPr>
            <p:cNvPr id="264" name="図 263">
              <a:extLst>
                <a:ext uri="{FF2B5EF4-FFF2-40B4-BE49-F238E27FC236}">
                  <a16:creationId xmlns:a16="http://schemas.microsoft.com/office/drawing/2014/main" id="{E6C63F16-25D0-475D-B195-89395E9F84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568618" y="2860109"/>
              <a:ext cx="456704" cy="183012"/>
            </a:xfrm>
            <a:prstGeom prst="rect">
              <a:avLst/>
            </a:prstGeom>
          </p:spPr>
        </p:pic>
        <p:pic>
          <p:nvPicPr>
            <p:cNvPr id="265" name="図 264">
              <a:extLst>
                <a:ext uri="{FF2B5EF4-FFF2-40B4-BE49-F238E27FC236}">
                  <a16:creationId xmlns:a16="http://schemas.microsoft.com/office/drawing/2014/main" id="{FC7D1CEB-D9B0-4833-9DBB-E0DFDB196A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568618" y="3417012"/>
              <a:ext cx="456704" cy="183012"/>
            </a:xfrm>
            <a:prstGeom prst="rect">
              <a:avLst/>
            </a:prstGeom>
          </p:spPr>
        </p:pic>
        <p:pic>
          <p:nvPicPr>
            <p:cNvPr id="266" name="図 265">
              <a:extLst>
                <a:ext uri="{FF2B5EF4-FFF2-40B4-BE49-F238E27FC236}">
                  <a16:creationId xmlns:a16="http://schemas.microsoft.com/office/drawing/2014/main" id="{F6EB49E0-9C5D-4240-A000-702C1C2582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335811" y="2860109"/>
              <a:ext cx="456704" cy="183012"/>
            </a:xfrm>
            <a:prstGeom prst="rect">
              <a:avLst/>
            </a:prstGeom>
          </p:spPr>
        </p:pic>
        <p:pic>
          <p:nvPicPr>
            <p:cNvPr id="267" name="図 266">
              <a:extLst>
                <a:ext uri="{FF2B5EF4-FFF2-40B4-BE49-F238E27FC236}">
                  <a16:creationId xmlns:a16="http://schemas.microsoft.com/office/drawing/2014/main" id="{10DB3E50-821E-4B35-B403-B22CDC000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335811" y="3417012"/>
              <a:ext cx="456704" cy="183012"/>
            </a:xfrm>
            <a:prstGeom prst="rect">
              <a:avLst/>
            </a:prstGeom>
          </p:spPr>
        </p:pic>
        <p:pic>
          <p:nvPicPr>
            <p:cNvPr id="324" name="図 323">
              <a:extLst>
                <a:ext uri="{FF2B5EF4-FFF2-40B4-BE49-F238E27FC236}">
                  <a16:creationId xmlns:a16="http://schemas.microsoft.com/office/drawing/2014/main" id="{789E2BC3-ECCB-411C-AB41-5FAC4D92D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428969" y="2868017"/>
              <a:ext cx="456704" cy="183012"/>
            </a:xfrm>
            <a:prstGeom prst="rect">
              <a:avLst/>
            </a:prstGeom>
          </p:spPr>
        </p:pic>
        <p:pic>
          <p:nvPicPr>
            <p:cNvPr id="325" name="図 324">
              <a:extLst>
                <a:ext uri="{FF2B5EF4-FFF2-40B4-BE49-F238E27FC236}">
                  <a16:creationId xmlns:a16="http://schemas.microsoft.com/office/drawing/2014/main" id="{6F507964-09D2-46FE-B29F-5369058DE4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428969" y="3424920"/>
              <a:ext cx="456704" cy="183012"/>
            </a:xfrm>
            <a:prstGeom prst="rect">
              <a:avLst/>
            </a:prstGeom>
          </p:spPr>
        </p:pic>
        <p:pic>
          <p:nvPicPr>
            <p:cNvPr id="326" name="図 325">
              <a:extLst>
                <a:ext uri="{FF2B5EF4-FFF2-40B4-BE49-F238E27FC236}">
                  <a16:creationId xmlns:a16="http://schemas.microsoft.com/office/drawing/2014/main" id="{8A9A7A82-3F7A-4AAB-B047-02B79E41F4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198099" y="2868017"/>
              <a:ext cx="456704" cy="183012"/>
            </a:xfrm>
            <a:prstGeom prst="rect">
              <a:avLst/>
            </a:prstGeom>
          </p:spPr>
        </p:pic>
        <p:pic>
          <p:nvPicPr>
            <p:cNvPr id="327" name="図 326">
              <a:extLst>
                <a:ext uri="{FF2B5EF4-FFF2-40B4-BE49-F238E27FC236}">
                  <a16:creationId xmlns:a16="http://schemas.microsoft.com/office/drawing/2014/main" id="{0627422C-1DF3-4EBF-B050-2E23F4A724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198099" y="3424920"/>
              <a:ext cx="456704" cy="183012"/>
            </a:xfrm>
            <a:prstGeom prst="rect">
              <a:avLst/>
            </a:prstGeom>
          </p:spPr>
        </p:pic>
      </p:grpSp>
      <p:pic>
        <p:nvPicPr>
          <p:cNvPr id="328" name="図 327">
            <a:extLst>
              <a:ext uri="{FF2B5EF4-FFF2-40B4-BE49-F238E27FC236}">
                <a16:creationId xmlns:a16="http://schemas.microsoft.com/office/drawing/2014/main" id="{9853EDB7-5588-46DD-81FD-680877E92C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714739" y="2651262"/>
            <a:ext cx="483568" cy="136093"/>
          </a:xfrm>
          <a:prstGeom prst="rect">
            <a:avLst/>
          </a:prstGeom>
        </p:spPr>
      </p:pic>
      <p:pic>
        <p:nvPicPr>
          <p:cNvPr id="329" name="図 328">
            <a:extLst>
              <a:ext uri="{FF2B5EF4-FFF2-40B4-BE49-F238E27FC236}">
                <a16:creationId xmlns:a16="http://schemas.microsoft.com/office/drawing/2014/main" id="{A1F6931A-E3A6-4058-9A76-FF2A577039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5157" y="5426554"/>
            <a:ext cx="483568" cy="136093"/>
          </a:xfrm>
          <a:prstGeom prst="rect">
            <a:avLst/>
          </a:prstGeom>
        </p:spPr>
      </p:pic>
      <p:pic>
        <p:nvPicPr>
          <p:cNvPr id="330" name="図 329">
            <a:extLst>
              <a:ext uri="{FF2B5EF4-FFF2-40B4-BE49-F238E27FC236}">
                <a16:creationId xmlns:a16="http://schemas.microsoft.com/office/drawing/2014/main" id="{7963E47B-9893-4AC4-9F45-1EEE318545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51699">
            <a:off x="8560560" y="3574357"/>
            <a:ext cx="483568" cy="136093"/>
          </a:xfrm>
          <a:prstGeom prst="rect">
            <a:avLst/>
          </a:prstGeom>
        </p:spPr>
      </p:pic>
      <p:pic>
        <p:nvPicPr>
          <p:cNvPr id="340" name="図 339">
            <a:extLst>
              <a:ext uri="{FF2B5EF4-FFF2-40B4-BE49-F238E27FC236}">
                <a16:creationId xmlns:a16="http://schemas.microsoft.com/office/drawing/2014/main" id="{9E8B15F5-6613-4DEC-9E67-F0AFAC4027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7887" y="5837386"/>
            <a:ext cx="483568" cy="136093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D80A4B1-C932-4359-A2A8-635B52D212EE}"/>
              </a:ext>
            </a:extLst>
          </p:cNvPr>
          <p:cNvGrpSpPr/>
          <p:nvPr/>
        </p:nvGrpSpPr>
        <p:grpSpPr>
          <a:xfrm>
            <a:off x="8212092" y="4284561"/>
            <a:ext cx="791133" cy="1325932"/>
            <a:chOff x="8212092" y="4284561"/>
            <a:chExt cx="791133" cy="1325932"/>
          </a:xfrm>
        </p:grpSpPr>
        <p:pic>
          <p:nvPicPr>
            <p:cNvPr id="332" name="図 331">
              <a:extLst>
                <a:ext uri="{FF2B5EF4-FFF2-40B4-BE49-F238E27FC236}">
                  <a16:creationId xmlns:a16="http://schemas.microsoft.com/office/drawing/2014/main" id="{DBFAD9B2-B834-4771-9887-E300113E58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25555" y="5428070"/>
              <a:ext cx="322474" cy="182423"/>
            </a:xfrm>
            <a:prstGeom prst="rect">
              <a:avLst/>
            </a:prstGeom>
          </p:spPr>
        </p:pic>
        <p:pic>
          <p:nvPicPr>
            <p:cNvPr id="333" name="図 332">
              <a:extLst>
                <a:ext uri="{FF2B5EF4-FFF2-40B4-BE49-F238E27FC236}">
                  <a16:creationId xmlns:a16="http://schemas.microsoft.com/office/drawing/2014/main" id="{F7820319-7525-4CD3-9F69-406ECF839C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25554" y="5198190"/>
              <a:ext cx="322474" cy="182423"/>
            </a:xfrm>
            <a:prstGeom prst="rect">
              <a:avLst/>
            </a:prstGeom>
          </p:spPr>
        </p:pic>
        <p:pic>
          <p:nvPicPr>
            <p:cNvPr id="334" name="図 333">
              <a:extLst>
                <a:ext uri="{FF2B5EF4-FFF2-40B4-BE49-F238E27FC236}">
                  <a16:creationId xmlns:a16="http://schemas.microsoft.com/office/drawing/2014/main" id="{CF7D1E85-C43D-4F35-8510-29A054ACEF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25554" y="4971195"/>
              <a:ext cx="322474" cy="182423"/>
            </a:xfrm>
            <a:prstGeom prst="rect">
              <a:avLst/>
            </a:prstGeom>
          </p:spPr>
        </p:pic>
        <p:pic>
          <p:nvPicPr>
            <p:cNvPr id="335" name="図 334">
              <a:extLst>
                <a:ext uri="{FF2B5EF4-FFF2-40B4-BE49-F238E27FC236}">
                  <a16:creationId xmlns:a16="http://schemas.microsoft.com/office/drawing/2014/main" id="{9844E5C0-05D1-44F6-8112-47F385FD3D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25554" y="4745268"/>
              <a:ext cx="322474" cy="182423"/>
            </a:xfrm>
            <a:prstGeom prst="rect">
              <a:avLst/>
            </a:prstGeom>
          </p:spPr>
        </p:pic>
        <p:pic>
          <p:nvPicPr>
            <p:cNvPr id="336" name="図 335">
              <a:extLst>
                <a:ext uri="{FF2B5EF4-FFF2-40B4-BE49-F238E27FC236}">
                  <a16:creationId xmlns:a16="http://schemas.microsoft.com/office/drawing/2014/main" id="{227238CA-B5C0-47FD-AD1F-4421677708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80751" y="5425159"/>
              <a:ext cx="322474" cy="182423"/>
            </a:xfrm>
            <a:prstGeom prst="rect">
              <a:avLst/>
            </a:prstGeom>
          </p:spPr>
        </p:pic>
        <p:pic>
          <p:nvPicPr>
            <p:cNvPr id="337" name="図 336">
              <a:extLst>
                <a:ext uri="{FF2B5EF4-FFF2-40B4-BE49-F238E27FC236}">
                  <a16:creationId xmlns:a16="http://schemas.microsoft.com/office/drawing/2014/main" id="{A046E7A9-4013-4DA6-8B6C-F4BE6E3856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80750" y="5195279"/>
              <a:ext cx="322474" cy="182423"/>
            </a:xfrm>
            <a:prstGeom prst="rect">
              <a:avLst/>
            </a:prstGeom>
          </p:spPr>
        </p:pic>
        <p:pic>
          <p:nvPicPr>
            <p:cNvPr id="338" name="図 337">
              <a:extLst>
                <a:ext uri="{FF2B5EF4-FFF2-40B4-BE49-F238E27FC236}">
                  <a16:creationId xmlns:a16="http://schemas.microsoft.com/office/drawing/2014/main" id="{F980D53C-9A5D-43A7-B83B-0727C9F0F4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80750" y="4968284"/>
              <a:ext cx="322474" cy="182423"/>
            </a:xfrm>
            <a:prstGeom prst="rect">
              <a:avLst/>
            </a:prstGeom>
          </p:spPr>
        </p:pic>
        <p:pic>
          <p:nvPicPr>
            <p:cNvPr id="339" name="図 338">
              <a:extLst>
                <a:ext uri="{FF2B5EF4-FFF2-40B4-BE49-F238E27FC236}">
                  <a16:creationId xmlns:a16="http://schemas.microsoft.com/office/drawing/2014/main" id="{B8F664A5-A806-4072-9172-6FA2D4DCD7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80750" y="4742357"/>
              <a:ext cx="322474" cy="182423"/>
            </a:xfrm>
            <a:prstGeom prst="rect">
              <a:avLst/>
            </a:prstGeom>
          </p:spPr>
        </p:pic>
        <p:pic>
          <p:nvPicPr>
            <p:cNvPr id="342" name="図 341">
              <a:extLst>
                <a:ext uri="{FF2B5EF4-FFF2-40B4-BE49-F238E27FC236}">
                  <a16:creationId xmlns:a16="http://schemas.microsoft.com/office/drawing/2014/main" id="{918C9E48-15C2-45E8-AACA-334858A45DB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12093" y="4517352"/>
              <a:ext cx="322474" cy="182423"/>
            </a:xfrm>
            <a:prstGeom prst="rect">
              <a:avLst/>
            </a:prstGeom>
          </p:spPr>
        </p:pic>
        <p:pic>
          <p:nvPicPr>
            <p:cNvPr id="343" name="図 342">
              <a:extLst>
                <a:ext uri="{FF2B5EF4-FFF2-40B4-BE49-F238E27FC236}">
                  <a16:creationId xmlns:a16="http://schemas.microsoft.com/office/drawing/2014/main" id="{ABD6361C-B58A-4C8B-A267-7B957603E8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12092" y="4287472"/>
              <a:ext cx="322474" cy="182423"/>
            </a:xfrm>
            <a:prstGeom prst="rect">
              <a:avLst/>
            </a:prstGeom>
          </p:spPr>
        </p:pic>
        <p:pic>
          <p:nvPicPr>
            <p:cNvPr id="346" name="図 345">
              <a:extLst>
                <a:ext uri="{FF2B5EF4-FFF2-40B4-BE49-F238E27FC236}">
                  <a16:creationId xmlns:a16="http://schemas.microsoft.com/office/drawing/2014/main" id="{3D410B36-3B05-4707-B3D4-4EA758655D3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67289" y="4514441"/>
              <a:ext cx="322474" cy="182423"/>
            </a:xfrm>
            <a:prstGeom prst="rect">
              <a:avLst/>
            </a:prstGeom>
          </p:spPr>
        </p:pic>
        <p:pic>
          <p:nvPicPr>
            <p:cNvPr id="347" name="図 346">
              <a:extLst>
                <a:ext uri="{FF2B5EF4-FFF2-40B4-BE49-F238E27FC236}">
                  <a16:creationId xmlns:a16="http://schemas.microsoft.com/office/drawing/2014/main" id="{5F59FD3F-4D90-4598-822D-3617B3320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67288" y="4284561"/>
              <a:ext cx="322474" cy="182423"/>
            </a:xfrm>
            <a:prstGeom prst="rect">
              <a:avLst/>
            </a:prstGeom>
          </p:spPr>
        </p:pic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512D2248-8115-EBF0-BB8F-C6329E8DD8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708531" y="2745323"/>
            <a:ext cx="152235" cy="12451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E82B168-697D-51AD-4B06-CF96DA9A81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81" y="2991445"/>
            <a:ext cx="456704" cy="18301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2964C93-A193-DD92-C935-8FB065C6AC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683" y="2991445"/>
            <a:ext cx="456704" cy="18301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9B4C06F-4E4C-545D-56EF-B9FCC2A6EB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86" y="2991444"/>
            <a:ext cx="456704" cy="18301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1D9E078-757E-606F-F002-913F2E9DF5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81" y="3222315"/>
            <a:ext cx="456704" cy="18301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FB810497-DA68-D548-752C-D16434322E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683" y="3222315"/>
            <a:ext cx="456704" cy="18301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41F15CC6-EB75-EADC-BF58-1BB758DED5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86" y="3222315"/>
            <a:ext cx="456704" cy="18301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DB5E546-0651-7A63-20C9-4BDAA5E20A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81" y="3453185"/>
            <a:ext cx="456704" cy="18301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CFEE33C-E694-D1CA-14B3-4FE878073E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683" y="3453185"/>
            <a:ext cx="456704" cy="18301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CFA2C3A-3AE0-487B-21D3-5886F4D4C5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86" y="3453185"/>
            <a:ext cx="456704" cy="18301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C7D95EA-871A-0AB9-C100-6CF32F557A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81" y="3685689"/>
            <a:ext cx="456704" cy="18301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CC780CF-3BC6-4A5F-9254-6761DC46EA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683" y="3685689"/>
            <a:ext cx="456704" cy="18301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2B89FD1A-A13D-5A81-9D6E-536F94106D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86" y="3685689"/>
            <a:ext cx="456704" cy="1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770FC6E6-CA1F-12D7-91B9-093A39523E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81" y="3913630"/>
            <a:ext cx="456704" cy="183012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8392B54-9EBD-C593-F514-9D0831AF69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683" y="3913630"/>
            <a:ext cx="456704" cy="183012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41B2A94-F9C1-8DE6-03B1-F300330DFF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86" y="3913630"/>
            <a:ext cx="456704" cy="18301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C20E1A90-7A9C-50D2-6E74-7F96021F88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01" y="2991445"/>
            <a:ext cx="456704" cy="18301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75280E3-FB92-290E-0FF3-1DCD68023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803" y="2991445"/>
            <a:ext cx="456704" cy="18301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1EDEAD8E-CAB1-B041-CB2C-37F4746EC6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06" y="2991444"/>
            <a:ext cx="456704" cy="183012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2A7329F3-3486-D947-7002-9A5BE04394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01" y="3222315"/>
            <a:ext cx="456704" cy="183012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5F7AC7E-9ACA-F85C-4612-445E520047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803" y="3222315"/>
            <a:ext cx="456704" cy="183012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EFDE4D89-2639-63A8-18BC-2F138BA6D8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06" y="3222315"/>
            <a:ext cx="456704" cy="18301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9B4F4C20-79E6-F447-FB2C-2FEF0D143A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01" y="3453185"/>
            <a:ext cx="456704" cy="18301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5FC5D2DB-176E-3394-87AF-7327372FB9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803" y="3453185"/>
            <a:ext cx="456704" cy="18301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7043E6F-144F-3563-4F04-AB963F5BA1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06" y="3453185"/>
            <a:ext cx="456704" cy="183012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3DBBBFC0-5046-29DA-3112-638B417F68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01" y="3685689"/>
            <a:ext cx="456704" cy="183012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810421F-1E09-0281-6EA8-92CF0BDA53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803" y="3685689"/>
            <a:ext cx="456704" cy="183012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450AA41-DF87-4A70-3F66-74089CA74C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06" y="3685689"/>
            <a:ext cx="456704" cy="183012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96025872-C603-2D0A-867E-A3535E8FD4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01" y="3913630"/>
            <a:ext cx="456704" cy="183012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F62B784-2E3B-A13C-3C40-AA55DAD11E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803" y="3913630"/>
            <a:ext cx="456704" cy="183012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9C8A623F-D06E-1CA4-2E6C-67F930CCEF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06" y="3913630"/>
            <a:ext cx="456704" cy="183012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CF94FD3F-A09D-BD75-D629-81888AAD3C7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75510" y="2664961"/>
            <a:ext cx="152235" cy="12451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79F0D59-90C5-3D1A-1964-ECFFA30097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724" y="1332369"/>
            <a:ext cx="483568" cy="13609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0005D4C-C0A2-3559-5787-5BADD4C759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914324"/>
            <a:ext cx="456704" cy="182423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BF122B8C-E2FB-0D7B-A623-7AB6F03F57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19" y="1274615"/>
            <a:ext cx="456704" cy="188214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EA2E6D8F-B1DF-0147-2570-1A8B62FAE3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554124"/>
            <a:ext cx="456704" cy="182423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E067AD22-D9B3-B159-040C-8976FA2511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451" y="1325269"/>
            <a:ext cx="131339" cy="118720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1D8BE0F2-971D-294E-CC75-8AA5C58F25F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348" y="582860"/>
            <a:ext cx="456704" cy="110033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4F67F0F0-CE7A-6636-6E2F-10CE9143EA9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705" y="597811"/>
            <a:ext cx="86564" cy="63703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A65EF398-6D2A-DC67-A6D2-5D3829075F3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175" y="893038"/>
            <a:ext cx="671623" cy="21717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206DE1B7-22E0-BBA3-5369-84BD7E868B1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683" y="1317633"/>
            <a:ext cx="152235" cy="124511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7BDD7E2D-F85B-34D9-BDFB-82B12ACA00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280" y="942292"/>
            <a:ext cx="322474" cy="18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86121"/>
      </p:ext>
    </p:extLst>
  </p:cSld>
  <p:clrMapOvr>
    <a:masterClrMapping/>
  </p:clrMapOvr>
</p:sld>
</file>

<file path=ppt/theme/theme1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1</Words>
  <Application>Microsoft Office PowerPoint</Application>
  <PresentationFormat>A4 210 x 297 mm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1_デザインの設定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柳瀬 公利</cp:lastModifiedBy>
  <cp:revision>136</cp:revision>
  <cp:lastPrinted>2024-04-17T03:05:29Z</cp:lastPrinted>
  <dcterms:created xsi:type="dcterms:W3CDTF">2017-02-16T14:19:57Z</dcterms:created>
  <dcterms:modified xsi:type="dcterms:W3CDTF">2026-02-13T01:23:10Z</dcterms:modified>
</cp:coreProperties>
</file>