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3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47" autoAdjust="0"/>
    <p:restoredTop sz="94882" autoAdjust="0"/>
  </p:normalViewPr>
  <p:slideViewPr>
    <p:cSldViewPr snapToGrid="0">
      <p:cViewPr varScale="1">
        <p:scale>
          <a:sx n="90" d="100"/>
          <a:sy n="90" d="100"/>
        </p:scale>
        <p:origin x="1157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27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4730BC8-B689-28D4-7E06-F44C95FC20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62F1C28-A37B-D77E-1439-00EBC35A4A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46A815-0CEE-4F64-A860-C83D2AC8CFA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D86FAE7-8213-DAB1-11AF-5F31E51B6C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9D585E-32AE-92DA-927A-4F3A878185E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2E6E9-C2BD-4EA3-BDA8-496366C0B9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631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r">
              <a:defRPr sz="1300"/>
            </a:lvl1pPr>
          </a:lstStyle>
          <a:p>
            <a:fld id="{CD3B1176-C156-498A-AADA-2A40695121C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90" tIns="47845" rIns="95690" bIns="4784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5690" tIns="47845" rIns="95690" bIns="4784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r">
              <a:defRPr sz="1300"/>
            </a:lvl1pPr>
          </a:lstStyle>
          <a:p>
            <a:fld id="{67283E44-8B89-41A9-8597-5CE090AF5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96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283E44-8B89-41A9-8597-5CE090AF540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71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8DA57C-B336-43B9-BCE8-5046EE96C6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F7148C5-A5DF-431F-8390-A5D4CEB4D8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109DF5-4C67-4D5E-901A-88F24EA3B6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/>
          <a:lstStyle/>
          <a:p>
            <a:fld id="{6CE7D5EC-ACF4-4F4D-BF5A-F2B24A7597C4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2685BD-A4DF-4439-8AA3-8BEC0328D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DFA675-DF57-48C3-A952-A3E47109E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/>
          <a:lstStyle/>
          <a:p>
            <a:fld id="{A89C63E9-7656-4C4E-8431-D30392FB1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279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43DDF7-6E9F-44AE-9B28-9E1839804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E94124-E381-4153-BD9B-AC9CC66FE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44DD74-0952-4B77-A0AE-FE320834E5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/>
          <a:lstStyle/>
          <a:p>
            <a:fld id="{6CE7D5EC-ACF4-4F4D-BF5A-F2B24A7597C4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B1A761-58CC-428B-AF3A-9C91A95C0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1FB8A4-42B9-4873-9DB5-3E803A46F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/>
          <a:lstStyle/>
          <a:p>
            <a:fld id="{A89C63E9-7656-4C4E-8431-D30392FB1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042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5395A2C9-B749-41CC-85D0-E774A0A982BA}"/>
              </a:ext>
            </a:extLst>
          </p:cNvPr>
          <p:cNvSpPr/>
          <p:nvPr userDrawn="1"/>
        </p:nvSpPr>
        <p:spPr>
          <a:xfrm>
            <a:off x="5852403" y="263047"/>
            <a:ext cx="3732757" cy="1240077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28B468F-71EB-560D-F32E-55015220B680}"/>
              </a:ext>
            </a:extLst>
          </p:cNvPr>
          <p:cNvSpPr/>
          <p:nvPr userDrawn="1"/>
        </p:nvSpPr>
        <p:spPr>
          <a:xfrm>
            <a:off x="5760720" y="93424"/>
            <a:ext cx="3893820" cy="1432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19F57029-DEBC-AB96-D543-B80F20F48B6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491519" y="349284"/>
            <a:ext cx="512961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1B21C397-62C4-AAB6-208A-BED1E863FF7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399087" y="840958"/>
            <a:ext cx="718145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ホワイトボード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5FB1729D-555F-CBF9-8790-C8374A590AF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10485" y="808443"/>
            <a:ext cx="674865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EBAE5097-C161-4833-CE1B-32543E55FB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364257" y="806638"/>
            <a:ext cx="718145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机（椅子なし）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944B83FF-76DE-A94F-D436-2C957F69E41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612403" y="1246347"/>
            <a:ext cx="76125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椅子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4A530D80-0129-E21E-F23D-6E7721D23B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11532" y="326575"/>
            <a:ext cx="674865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8C94B850-A622-DD11-2210-0AE492B7154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349204" y="334195"/>
            <a:ext cx="674865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3959E9DC-6C90-8709-018F-38EEF61FD049}"/>
              </a:ext>
            </a:extLst>
          </p:cNvPr>
          <p:cNvSpPr/>
          <p:nvPr userDrawn="1"/>
        </p:nvSpPr>
        <p:spPr>
          <a:xfrm>
            <a:off x="387621" y="1975014"/>
            <a:ext cx="1323861" cy="543757"/>
          </a:xfrm>
          <a:prstGeom prst="roundRect">
            <a:avLst/>
          </a:prstGeom>
          <a:solidFill>
            <a:schemeClr val="bg2">
              <a:lumMod val="5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C9A5247-4C39-BD02-7730-B08B2D968C7B}"/>
              </a:ext>
            </a:extLst>
          </p:cNvPr>
          <p:cNvSpPr txBox="1"/>
          <p:nvPr userDrawn="1"/>
        </p:nvSpPr>
        <p:spPr>
          <a:xfrm>
            <a:off x="617472" y="2001972"/>
            <a:ext cx="1040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0" dirty="0">
                <a:solidFill>
                  <a:schemeClr val="bg1"/>
                </a:solidFill>
                <a:latin typeface="小塚ゴシック Pro R" panose="020B0400000000000000" pitchFamily="34" charset="-128"/>
                <a:ea typeface="小塚ゴシック Pro R" panose="020B0400000000000000" pitchFamily="34" charset="-128"/>
              </a:rPr>
              <a:t>101</a:t>
            </a: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34AF7959-30B5-A32C-22F2-B0FDDF3E1C10}"/>
              </a:ext>
            </a:extLst>
          </p:cNvPr>
          <p:cNvSpPr/>
          <p:nvPr userDrawn="1"/>
        </p:nvSpPr>
        <p:spPr>
          <a:xfrm>
            <a:off x="2626183" y="1686601"/>
            <a:ext cx="1323861" cy="543757"/>
          </a:xfrm>
          <a:prstGeom prst="roundRect">
            <a:avLst/>
          </a:prstGeom>
          <a:solidFill>
            <a:schemeClr val="bg2">
              <a:lumMod val="5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17862B3-AA00-8388-4CD0-A20E70BDDB38}"/>
              </a:ext>
            </a:extLst>
          </p:cNvPr>
          <p:cNvSpPr txBox="1"/>
          <p:nvPr userDrawn="1"/>
        </p:nvSpPr>
        <p:spPr>
          <a:xfrm>
            <a:off x="2856034" y="1686601"/>
            <a:ext cx="1040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0" dirty="0">
                <a:solidFill>
                  <a:schemeClr val="bg1"/>
                </a:solidFill>
                <a:latin typeface="小塚ゴシック Pro R" panose="020B0400000000000000" pitchFamily="34" charset="-128"/>
                <a:ea typeface="小塚ゴシック Pro R" panose="020B0400000000000000" pitchFamily="34" charset="-128"/>
              </a:rPr>
              <a:t>102</a:t>
            </a: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E9B5C48A-A5A6-FFE5-4575-507277F5434A}"/>
              </a:ext>
            </a:extLst>
          </p:cNvPr>
          <p:cNvSpPr/>
          <p:nvPr userDrawn="1"/>
        </p:nvSpPr>
        <p:spPr>
          <a:xfrm>
            <a:off x="4593997" y="1672747"/>
            <a:ext cx="1323861" cy="543757"/>
          </a:xfrm>
          <a:prstGeom prst="roundRect">
            <a:avLst/>
          </a:prstGeom>
          <a:solidFill>
            <a:schemeClr val="bg2">
              <a:lumMod val="5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7E78757-8E03-1F22-19E7-02267CD48958}"/>
              </a:ext>
            </a:extLst>
          </p:cNvPr>
          <p:cNvSpPr txBox="1"/>
          <p:nvPr userDrawn="1"/>
        </p:nvSpPr>
        <p:spPr>
          <a:xfrm>
            <a:off x="4823848" y="1672747"/>
            <a:ext cx="1040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0" dirty="0">
                <a:solidFill>
                  <a:schemeClr val="bg1"/>
                </a:solidFill>
                <a:latin typeface="小塚ゴシック Pro R" panose="020B0400000000000000" pitchFamily="34" charset="-128"/>
                <a:ea typeface="小塚ゴシック Pro R" panose="020B0400000000000000" pitchFamily="34" charset="-128"/>
              </a:rPr>
              <a:t>103</a:t>
            </a: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C23BAE7C-761E-D98E-AA1F-A4D45F5E6195}"/>
              </a:ext>
            </a:extLst>
          </p:cNvPr>
          <p:cNvSpPr/>
          <p:nvPr userDrawn="1"/>
        </p:nvSpPr>
        <p:spPr>
          <a:xfrm>
            <a:off x="5930729" y="165538"/>
            <a:ext cx="3554647" cy="1571822"/>
          </a:xfrm>
          <a:prstGeom prst="roundRect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525C4BE3-AD0C-403D-0169-EFEA57609132}"/>
              </a:ext>
            </a:extLst>
          </p:cNvPr>
          <p:cNvSpPr txBox="1"/>
          <p:nvPr userDrawn="1"/>
        </p:nvSpPr>
        <p:spPr>
          <a:xfrm>
            <a:off x="7062000" y="23524"/>
            <a:ext cx="129126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spc="0" baseline="0" dirty="0">
                <a:ln/>
                <a:solidFill>
                  <a:srgbClr val="666666"/>
                </a:solidFill>
                <a:latin typeface="Arial"/>
                <a:cs typeface="Arial"/>
                <a:sym typeface="Arial"/>
                <a:rtl val="0"/>
              </a:rPr>
              <a:t>equipment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A0A2EF8-2F14-BF04-97D0-C12BB71C0EA6}"/>
              </a:ext>
            </a:extLst>
          </p:cNvPr>
          <p:cNvSpPr txBox="1"/>
          <p:nvPr userDrawn="1"/>
        </p:nvSpPr>
        <p:spPr>
          <a:xfrm>
            <a:off x="4674209" y="410839"/>
            <a:ext cx="11781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0" dirty="0">
                <a:solidFill>
                  <a:schemeClr val="bg1">
                    <a:lumMod val="50000"/>
                  </a:schemeClr>
                </a:solidFill>
                <a:latin typeface="小塚ゴシック Pro R" panose="020B0400000000000000" pitchFamily="34" charset="-128"/>
                <a:ea typeface="小塚ゴシック Pro R" panose="020B0400000000000000" pitchFamily="34" charset="-128"/>
              </a:rPr>
              <a:t>1F</a:t>
            </a:r>
          </a:p>
        </p:txBody>
      </p:sp>
      <p:pic>
        <p:nvPicPr>
          <p:cNvPr id="33" name="図 32" descr="テキスト&#10;&#10;自動的に生成された説明">
            <a:extLst>
              <a:ext uri="{FF2B5EF4-FFF2-40B4-BE49-F238E27FC236}">
                <a16:creationId xmlns:a16="http://schemas.microsoft.com/office/drawing/2014/main" id="{1B7BD8B0-5B65-9034-E187-1F7D47AB069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27" y="191445"/>
            <a:ext cx="2943380" cy="1217620"/>
          </a:xfrm>
          <a:prstGeom prst="rect">
            <a:avLst/>
          </a:prstGeom>
        </p:spPr>
      </p:pic>
      <p:sp>
        <p:nvSpPr>
          <p:cNvPr id="36" name="Rectangle 12">
            <a:extLst>
              <a:ext uri="{FF2B5EF4-FFF2-40B4-BE49-F238E27FC236}">
                <a16:creationId xmlns:a16="http://schemas.microsoft.com/office/drawing/2014/main" id="{39357281-EAB4-B19C-D05E-33C29A3C615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85646" y="1781922"/>
            <a:ext cx="2099934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有料備品については、ホームページにてご確認ください。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図 17" descr="ウォーターフォール図 が含まれている画像&#10;&#10;自動的に生成された説明">
            <a:extLst>
              <a:ext uri="{FF2B5EF4-FFF2-40B4-BE49-F238E27FC236}">
                <a16:creationId xmlns:a16="http://schemas.microsoft.com/office/drawing/2014/main" id="{8B765847-B6AB-F551-93C7-E0930A00E58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299" y="2269146"/>
            <a:ext cx="7780845" cy="27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176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3295E74B-D228-0FFA-6286-4C04E573A8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9452" y="986790"/>
            <a:ext cx="523543" cy="198659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4A321C65-84A1-B4F1-D8DC-D2DE659636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741" y="483645"/>
            <a:ext cx="523542" cy="192500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D2D562E7-6754-7026-E813-B0416094CCE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031" y="1014525"/>
            <a:ext cx="523536" cy="118721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A3BFBA0E-D105-AC29-C122-18EDC870303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1129" y="1389406"/>
            <a:ext cx="131339" cy="11872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1F4BBCFF-33EB-6EB8-10D4-F5FEA121DE6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2215" y="477487"/>
            <a:ext cx="671623" cy="217170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F40E9D20-8354-3EF2-8B1C-094CBA0442C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242" y="986790"/>
            <a:ext cx="483568" cy="136093"/>
          </a:xfrm>
          <a:prstGeom prst="rect">
            <a:avLst/>
          </a:prstGeom>
        </p:spPr>
      </p:pic>
      <p:pic>
        <p:nvPicPr>
          <p:cNvPr id="70" name="図 69">
            <a:extLst>
              <a:ext uri="{FF2B5EF4-FFF2-40B4-BE49-F238E27FC236}">
                <a16:creationId xmlns:a16="http://schemas.microsoft.com/office/drawing/2014/main" id="{04266BF3-68B2-FC95-4E40-9EC6CCCB1A3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933003" y="3057160"/>
            <a:ext cx="483568" cy="136093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A7FA2A27-656F-6D4A-EFF1-F823DE69C15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384" y="2353580"/>
            <a:ext cx="483568" cy="136093"/>
          </a:xfrm>
          <a:prstGeom prst="rect">
            <a:avLst/>
          </a:prstGeom>
        </p:spPr>
      </p:pic>
      <p:pic>
        <p:nvPicPr>
          <p:cNvPr id="72" name="図 71">
            <a:extLst>
              <a:ext uri="{FF2B5EF4-FFF2-40B4-BE49-F238E27FC236}">
                <a16:creationId xmlns:a16="http://schemas.microsoft.com/office/drawing/2014/main" id="{15BA0E31-F882-A78C-2BF3-3488F871281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238095" y="3119169"/>
            <a:ext cx="483568" cy="13609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FBE6483F-2D21-EDD0-8EB9-DFFBD5A4088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552921" y="3365223"/>
            <a:ext cx="523543" cy="198658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867E9BBB-600A-D3A9-3BFE-2239DDF2545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821336" y="3365223"/>
            <a:ext cx="523543" cy="19865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0EE539BB-AA61-398A-A1FE-14B365DF2A5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104797" y="3365223"/>
            <a:ext cx="523543" cy="198658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1D990FAE-A15B-4B57-8041-CFED827D122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372440" y="3365223"/>
            <a:ext cx="523543" cy="198658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25AF4261-C8A7-7E5A-8474-F40EDCD46CE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650063" y="3365223"/>
            <a:ext cx="523543" cy="198658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348F9C5B-0861-5893-082A-481C4A2E29E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16407" y="3365223"/>
            <a:ext cx="523543" cy="198658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1648917B-F54E-A91F-9387-A0F58DD9710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187010" y="3365223"/>
            <a:ext cx="523543" cy="198658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FA6D1946-6AD2-C152-684A-372936AED0C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453354" y="3365223"/>
            <a:ext cx="523543" cy="198658"/>
          </a:xfrm>
          <a:prstGeom prst="rect">
            <a:avLst/>
          </a:prstGeom>
        </p:spPr>
      </p:pic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1A78D6C5-EEB9-CE17-6509-121AF5107D73}"/>
              </a:ext>
            </a:extLst>
          </p:cNvPr>
          <p:cNvGrpSpPr/>
          <p:nvPr/>
        </p:nvGrpSpPr>
        <p:grpSpPr>
          <a:xfrm>
            <a:off x="4715365" y="2580235"/>
            <a:ext cx="2099091" cy="523543"/>
            <a:chOff x="4710530" y="2575477"/>
            <a:chExt cx="2099091" cy="523543"/>
          </a:xfrm>
        </p:grpSpPr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EEECBBD1-DD33-D598-907D-C66D9F4416D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548087" y="2737920"/>
              <a:ext cx="523543" cy="198658"/>
            </a:xfrm>
            <a:prstGeom prst="rect">
              <a:avLst/>
            </a:prstGeom>
          </p:spPr>
        </p:pic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D397D391-0A07-6ADC-B74F-7C22BB601C1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816502" y="2737920"/>
              <a:ext cx="523543" cy="198658"/>
            </a:xfrm>
            <a:prstGeom prst="rect">
              <a:avLst/>
            </a:prstGeom>
          </p:spPr>
        </p:pic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B7B5BB66-968D-ADCF-16D6-1EB9F86099D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099963" y="2737920"/>
              <a:ext cx="523543" cy="198658"/>
            </a:xfrm>
            <a:prstGeom prst="rect">
              <a:avLst/>
            </a:prstGeom>
          </p:spPr>
        </p:pic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6CD8F1B5-DFE4-CBF8-110E-9BAD6C7BDAB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367606" y="2737920"/>
              <a:ext cx="523543" cy="19865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F6FE567E-0009-59BC-7CD7-6FA14119E66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645229" y="2737920"/>
              <a:ext cx="523543" cy="198658"/>
            </a:xfrm>
            <a:prstGeom prst="rect">
              <a:avLst/>
            </a:prstGeom>
          </p:spPr>
        </p:pic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24581D1E-9043-7F3E-5468-D572D171C3A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911573" y="2737920"/>
              <a:ext cx="523543" cy="198658"/>
            </a:xfrm>
            <a:prstGeom prst="rect">
              <a:avLst/>
            </a:prstGeom>
          </p:spPr>
        </p:pic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66E789E5-F716-BDA9-0050-4A5F3F3444A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182176" y="2737920"/>
              <a:ext cx="523543" cy="198658"/>
            </a:xfrm>
            <a:prstGeom prst="rect">
              <a:avLst/>
            </a:prstGeom>
          </p:spPr>
        </p:pic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5F76D599-53B1-EB38-3ACA-CCA599919D3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448520" y="2737920"/>
              <a:ext cx="523543" cy="198658"/>
            </a:xfrm>
            <a:prstGeom prst="rect">
              <a:avLst/>
            </a:prstGeom>
          </p:spPr>
        </p:pic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41168337-29F5-B9FC-3DA8-7A980FA9B0A4}"/>
              </a:ext>
            </a:extLst>
          </p:cNvPr>
          <p:cNvGrpSpPr/>
          <p:nvPr/>
        </p:nvGrpSpPr>
        <p:grpSpPr>
          <a:xfrm>
            <a:off x="3067950" y="2546816"/>
            <a:ext cx="397317" cy="1047087"/>
            <a:chOff x="3620381" y="5169229"/>
            <a:chExt cx="397317" cy="1047087"/>
          </a:xfrm>
        </p:grpSpPr>
        <p:grpSp>
          <p:nvGrpSpPr>
            <p:cNvPr id="66" name="グループ化 65">
              <a:extLst>
                <a:ext uri="{FF2B5EF4-FFF2-40B4-BE49-F238E27FC236}">
                  <a16:creationId xmlns:a16="http://schemas.microsoft.com/office/drawing/2014/main" id="{089CE484-22FD-4823-30C3-83AD9C7017AB}"/>
                </a:ext>
              </a:extLst>
            </p:cNvPr>
            <p:cNvGrpSpPr/>
            <p:nvPr/>
          </p:nvGrpSpPr>
          <p:grpSpPr>
            <a:xfrm>
              <a:off x="3819039" y="5169232"/>
              <a:ext cx="198659" cy="1047084"/>
              <a:chOff x="3908081" y="5169230"/>
              <a:chExt cx="198659" cy="1047084"/>
            </a:xfrm>
          </p:grpSpPr>
          <p:pic>
            <p:nvPicPr>
              <p:cNvPr id="31" name="図 30">
                <a:extLst>
                  <a:ext uri="{FF2B5EF4-FFF2-40B4-BE49-F238E27FC236}">
                    <a16:creationId xmlns:a16="http://schemas.microsoft.com/office/drawing/2014/main" id="{F1F3ECD2-76A0-FEBC-58CF-56ABCA3A11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3745638" y="5331673"/>
                <a:ext cx="523543" cy="198658"/>
              </a:xfrm>
              <a:prstGeom prst="rect">
                <a:avLst/>
              </a:prstGeom>
            </p:spPr>
          </p:pic>
          <p:pic>
            <p:nvPicPr>
              <p:cNvPr id="37" name="図 36">
                <a:extLst>
                  <a:ext uri="{FF2B5EF4-FFF2-40B4-BE49-F238E27FC236}">
                    <a16:creationId xmlns:a16="http://schemas.microsoft.com/office/drawing/2014/main" id="{DB2DC246-3E3B-4859-35DC-92CEDEDF4A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3745639" y="5855214"/>
                <a:ext cx="523543" cy="198658"/>
              </a:xfrm>
              <a:prstGeom prst="rect">
                <a:avLst/>
              </a:prstGeom>
            </p:spPr>
          </p:pic>
        </p:grpSp>
        <p:grpSp>
          <p:nvGrpSpPr>
            <p:cNvPr id="67" name="グループ化 66">
              <a:extLst>
                <a:ext uri="{FF2B5EF4-FFF2-40B4-BE49-F238E27FC236}">
                  <a16:creationId xmlns:a16="http://schemas.microsoft.com/office/drawing/2014/main" id="{F5CECA1B-BFA2-2D24-15BF-168DACC9B791}"/>
                </a:ext>
              </a:extLst>
            </p:cNvPr>
            <p:cNvGrpSpPr/>
            <p:nvPr/>
          </p:nvGrpSpPr>
          <p:grpSpPr>
            <a:xfrm>
              <a:off x="3620381" y="5169229"/>
              <a:ext cx="198659" cy="1047086"/>
              <a:chOff x="3620381" y="5169229"/>
              <a:chExt cx="198659" cy="1047086"/>
            </a:xfrm>
          </p:grpSpPr>
          <p:pic>
            <p:nvPicPr>
              <p:cNvPr id="47" name="図 46">
                <a:extLst>
                  <a:ext uri="{FF2B5EF4-FFF2-40B4-BE49-F238E27FC236}">
                    <a16:creationId xmlns:a16="http://schemas.microsoft.com/office/drawing/2014/main" id="{7DA5E6F6-4E61-6C89-5175-18F8484D19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457939" y="5855215"/>
                <a:ext cx="523543" cy="198658"/>
              </a:xfrm>
              <a:prstGeom prst="rect">
                <a:avLst/>
              </a:prstGeom>
            </p:spPr>
          </p:pic>
          <p:pic>
            <p:nvPicPr>
              <p:cNvPr id="64" name="図 63">
                <a:extLst>
                  <a:ext uri="{FF2B5EF4-FFF2-40B4-BE49-F238E27FC236}">
                    <a16:creationId xmlns:a16="http://schemas.microsoft.com/office/drawing/2014/main" id="{EFB78C1C-71C0-1D13-1731-082C36A25EA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457938" y="5331672"/>
                <a:ext cx="523543" cy="198658"/>
              </a:xfrm>
              <a:prstGeom prst="rect">
                <a:avLst/>
              </a:prstGeom>
            </p:spPr>
          </p:pic>
        </p:grpSp>
      </p:grpSp>
      <p:grpSp>
        <p:nvGrpSpPr>
          <p:cNvPr id="85" name="グループ化 84">
            <a:extLst>
              <a:ext uri="{FF2B5EF4-FFF2-40B4-BE49-F238E27FC236}">
                <a16:creationId xmlns:a16="http://schemas.microsoft.com/office/drawing/2014/main" id="{E8D80E93-AED4-E819-C7C0-9DE3E75EE959}"/>
              </a:ext>
            </a:extLst>
          </p:cNvPr>
          <p:cNvGrpSpPr/>
          <p:nvPr/>
        </p:nvGrpSpPr>
        <p:grpSpPr>
          <a:xfrm>
            <a:off x="1743609" y="2590067"/>
            <a:ext cx="716916" cy="1156618"/>
            <a:chOff x="1776219" y="2575476"/>
            <a:chExt cx="716916" cy="1156618"/>
          </a:xfrm>
        </p:grpSpPr>
        <p:pic>
          <p:nvPicPr>
            <p:cNvPr id="86" name="図 85">
              <a:extLst>
                <a:ext uri="{FF2B5EF4-FFF2-40B4-BE49-F238E27FC236}">
                  <a16:creationId xmlns:a16="http://schemas.microsoft.com/office/drawing/2014/main" id="{5441F13C-CB59-E9E6-BB66-900AFE735CB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623349" y="2737919"/>
              <a:ext cx="523543" cy="198658"/>
            </a:xfrm>
            <a:prstGeom prst="rect">
              <a:avLst/>
            </a:prstGeom>
          </p:spPr>
        </p:pic>
        <p:pic>
          <p:nvPicPr>
            <p:cNvPr id="87" name="図 86">
              <a:extLst>
                <a:ext uri="{FF2B5EF4-FFF2-40B4-BE49-F238E27FC236}">
                  <a16:creationId xmlns:a16="http://schemas.microsoft.com/office/drawing/2014/main" id="{A15FBA88-3A6D-CA36-9492-D96305A5A41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613777" y="3370993"/>
              <a:ext cx="523543" cy="198659"/>
            </a:xfrm>
            <a:prstGeom prst="rect">
              <a:avLst/>
            </a:prstGeom>
          </p:spPr>
        </p:pic>
        <p:pic>
          <p:nvPicPr>
            <p:cNvPr id="88" name="図 87">
              <a:extLst>
                <a:ext uri="{FF2B5EF4-FFF2-40B4-BE49-F238E27FC236}">
                  <a16:creationId xmlns:a16="http://schemas.microsoft.com/office/drawing/2014/main" id="{1FD2472B-C481-244F-292B-A42421DDEC9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876331" y="2737919"/>
              <a:ext cx="523543" cy="198658"/>
            </a:xfrm>
            <a:prstGeom prst="rect">
              <a:avLst/>
            </a:prstGeom>
          </p:spPr>
        </p:pic>
        <p:pic>
          <p:nvPicPr>
            <p:cNvPr id="89" name="図 88">
              <a:extLst>
                <a:ext uri="{FF2B5EF4-FFF2-40B4-BE49-F238E27FC236}">
                  <a16:creationId xmlns:a16="http://schemas.microsoft.com/office/drawing/2014/main" id="{76B06746-27B7-F40E-924E-4E84C65AAF7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866759" y="3370993"/>
              <a:ext cx="523543" cy="198659"/>
            </a:xfrm>
            <a:prstGeom prst="rect">
              <a:avLst/>
            </a:prstGeom>
          </p:spPr>
        </p:pic>
        <p:pic>
          <p:nvPicPr>
            <p:cNvPr id="90" name="図 89">
              <a:extLst>
                <a:ext uri="{FF2B5EF4-FFF2-40B4-BE49-F238E27FC236}">
                  <a16:creationId xmlns:a16="http://schemas.microsoft.com/office/drawing/2014/main" id="{B18053A6-EC86-53F4-5BAA-A52DA0BB34A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132034" y="2737919"/>
              <a:ext cx="523543" cy="198658"/>
            </a:xfrm>
            <a:prstGeom prst="rect">
              <a:avLst/>
            </a:prstGeom>
          </p:spPr>
        </p:pic>
        <p:pic>
          <p:nvPicPr>
            <p:cNvPr id="91" name="図 90">
              <a:extLst>
                <a:ext uri="{FF2B5EF4-FFF2-40B4-BE49-F238E27FC236}">
                  <a16:creationId xmlns:a16="http://schemas.microsoft.com/office/drawing/2014/main" id="{8D6D4761-63E9-75F9-FD89-DBA10E497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122462" y="3370993"/>
              <a:ext cx="523543" cy="198659"/>
            </a:xfrm>
            <a:prstGeom prst="rect">
              <a:avLst/>
            </a:prstGeom>
          </p:spPr>
        </p:pic>
      </p:grpSp>
      <p:pic>
        <p:nvPicPr>
          <p:cNvPr id="92" name="図 91">
            <a:extLst>
              <a:ext uri="{FF2B5EF4-FFF2-40B4-BE49-F238E27FC236}">
                <a16:creationId xmlns:a16="http://schemas.microsoft.com/office/drawing/2014/main" id="{D5EA7E18-6D6E-94D8-A7B7-0354FD583A3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024" y="477487"/>
            <a:ext cx="523543" cy="198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706594"/>
      </p:ext>
    </p:extLst>
  </p:cSld>
  <p:clrMapOvr>
    <a:masterClrMapping/>
  </p:clrMapOvr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1545</TotalTime>
  <Words>1</Words>
  <Application>Microsoft Office PowerPoint</Application>
  <PresentationFormat>A4 210 x 297 mm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小塚ゴシック Pro R</vt:lpstr>
      <vt:lpstr>游ゴシック</vt:lpstr>
      <vt:lpstr>Arial</vt:lpstr>
      <vt:lpstr>Calibri</vt:lpstr>
      <vt:lpstr>3_デザインの設定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柳瀬 公利</cp:lastModifiedBy>
  <cp:revision>136</cp:revision>
  <cp:lastPrinted>2024-04-17T03:05:29Z</cp:lastPrinted>
  <dcterms:created xsi:type="dcterms:W3CDTF">2017-02-16T14:19:57Z</dcterms:created>
  <dcterms:modified xsi:type="dcterms:W3CDTF">2026-02-13T01:24:11Z</dcterms:modified>
</cp:coreProperties>
</file>