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64" r:id="rId3"/>
    <p:sldMasterId id="2147483668" r:id="rId4"/>
    <p:sldMasterId id="2147483666" r:id="rId5"/>
  </p:sldMasterIdLst>
  <p:notesMasterIdLst>
    <p:notesMasterId r:id="rId11"/>
  </p:notesMasterIdLst>
  <p:handoutMasterIdLst>
    <p:handoutMasterId r:id="rId12"/>
  </p:handoutMasterIdLst>
  <p:sldIdLst>
    <p:sldId id="256" r:id="rId6"/>
    <p:sldId id="259" r:id="rId7"/>
    <p:sldId id="258" r:id="rId8"/>
    <p:sldId id="261" r:id="rId9"/>
    <p:sldId id="260" r:id="rId10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3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47" autoAdjust="0"/>
    <p:restoredTop sz="94790" autoAdjust="0"/>
  </p:normalViewPr>
  <p:slideViewPr>
    <p:cSldViewPr snapToGrid="0">
      <p:cViewPr>
        <p:scale>
          <a:sx n="66" d="100"/>
          <a:sy n="66" d="100"/>
        </p:scale>
        <p:origin x="1382" y="101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274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44730BC8-B689-28D4-7E06-F44C95FC202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62F1C28-A37B-D77E-1439-00EBC35A4A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46A815-0CEE-4F64-A860-C83D2AC8CFAA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D86FAE7-8213-DAB1-11AF-5F31E51B6CF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09D585E-32AE-92DA-927A-4F3A878185E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32E6E9-C2BD-4EA3-BDA8-496366C0B9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46312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r">
              <a:defRPr sz="1300"/>
            </a:lvl1pPr>
          </a:lstStyle>
          <a:p>
            <a:fld id="{CD3B1176-C156-498A-AADA-2A40695121C0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90" tIns="47845" rIns="95690" bIns="478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90" tIns="47845" rIns="95690" bIns="478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r">
              <a:defRPr sz="13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3E44-8B89-41A9-8597-5CE090AF540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2555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3E44-8B89-41A9-8597-5CE090AF5401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740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485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A77F641-A5F1-527E-9299-F6897FF12A69}"/>
              </a:ext>
            </a:extLst>
          </p:cNvPr>
          <p:cNvSpPr/>
          <p:nvPr userDrawn="1"/>
        </p:nvSpPr>
        <p:spPr>
          <a:xfrm>
            <a:off x="6319520" y="2555240"/>
            <a:ext cx="162560" cy="1635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65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0790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8DA57C-B336-43B9-BCE8-5046EE96C6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F7148C5-A5DF-431F-8390-A5D4CEB4D8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109DF5-4C67-4D5E-901A-88F24EA3B6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/>
          <a:lstStyle/>
          <a:p>
            <a:fld id="{6CE7D5EC-ACF4-4F4D-BF5A-F2B24A7597C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2685BD-A4DF-4439-8AA3-8BEC0328D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7DFA675-DF57-48C3-A952-A3E47109E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/>
          <a:lstStyle/>
          <a:p>
            <a:fld id="{A89C63E9-7656-4C4E-8431-D30392FB1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279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43DDF7-6E9F-44AE-9B28-9E1839804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CE94124-E381-4153-BD9B-AC9CC66FE3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44DD74-0952-4B77-A0AE-FE320834E5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/>
          <a:lstStyle/>
          <a:p>
            <a:fld id="{6CE7D5EC-ACF4-4F4D-BF5A-F2B24A7597C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B1A761-58CC-428B-AF3A-9C91A95C0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1FB8A4-42B9-4873-9DB5-3E803A46F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/>
          <a:lstStyle/>
          <a:p>
            <a:fld id="{A89C63E9-7656-4C4E-8431-D30392FB1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042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2C0B9E-4997-4ED8-B784-D900E1AB40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8F26806-E134-45C9-A414-3599E78A5C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79514A-CD58-437C-BA73-3B9EB84FF5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/>
          <a:lstStyle/>
          <a:p>
            <a:fld id="{CCB11BD7-7C6E-4B70-93F2-C562B1AF69FC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F8D08A-7E74-4CAA-8C14-825F99FE1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C5E9D5-A44A-4496-9DDA-DD5A89167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/>
          <a:lstStyle/>
          <a:p>
            <a:fld id="{C3F0D0E9-6FEC-45C6-9195-4DE691E7F9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125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3.sv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0.jpeg"/><Relationship Id="rId7" Type="http://schemas.openxmlformats.org/officeDocument/2006/relationships/image" Target="../media/image5.sv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3.sv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1.png"/><Relationship Id="rId7" Type="http://schemas.openxmlformats.org/officeDocument/2006/relationships/image" Target="../media/image5.sv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3.sv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4.jpeg"/><Relationship Id="rId7" Type="http://schemas.openxmlformats.org/officeDocument/2006/relationships/image" Target="../media/image5.sv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ダイアグラム&#10;&#10;自動的に生成された説明">
            <a:extLst>
              <a:ext uri="{FF2B5EF4-FFF2-40B4-BE49-F238E27FC236}">
                <a16:creationId xmlns:a16="http://schemas.microsoft.com/office/drawing/2014/main" id="{892BFC77-7093-65D4-A2A5-6A2E749CA33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69" y="0"/>
            <a:ext cx="9617861" cy="6858000"/>
          </a:xfrm>
          <a:prstGeom prst="rect">
            <a:avLst/>
          </a:prstGeom>
        </p:spPr>
      </p:pic>
      <p:pic>
        <p:nvPicPr>
          <p:cNvPr id="16" name="グラフィックス 15">
            <a:extLst>
              <a:ext uri="{FF2B5EF4-FFF2-40B4-BE49-F238E27FC236}">
                <a16:creationId xmlns:a16="http://schemas.microsoft.com/office/drawing/2014/main" id="{06B10F26-6EDB-5E1E-34BE-E603237B427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69580" y="2484309"/>
            <a:ext cx="126493" cy="110681"/>
          </a:xfrm>
          <a:prstGeom prst="rect">
            <a:avLst/>
          </a:prstGeom>
        </p:spPr>
      </p:pic>
      <p:pic>
        <p:nvPicPr>
          <p:cNvPr id="17" name="グラフィックス 16">
            <a:extLst>
              <a:ext uri="{FF2B5EF4-FFF2-40B4-BE49-F238E27FC236}">
                <a16:creationId xmlns:a16="http://schemas.microsoft.com/office/drawing/2014/main" id="{892CE7F6-A00F-E05B-5308-1890C9062A5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08925" y="2493788"/>
            <a:ext cx="126493" cy="110681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16498A4-DDF8-4F71-9575-E0E2A1C514D7}"/>
              </a:ext>
            </a:extLst>
          </p:cNvPr>
          <p:cNvSpPr/>
          <p:nvPr userDrawn="1"/>
        </p:nvSpPr>
        <p:spPr>
          <a:xfrm>
            <a:off x="6066596" y="265596"/>
            <a:ext cx="2857500" cy="1432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20FDC780-0A51-F685-474B-2495EDBB16C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058976" y="1549093"/>
            <a:ext cx="209993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有料備品については、ホームページにてご確認ください。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9" name="グラフィックス 28">
            <a:extLst>
              <a:ext uri="{FF2B5EF4-FFF2-40B4-BE49-F238E27FC236}">
                <a16:creationId xmlns:a16="http://schemas.microsoft.com/office/drawing/2014/main" id="{A32E536A-DA34-338C-15D5-EC89DF8B715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877291" y="265596"/>
            <a:ext cx="3743804" cy="1257248"/>
          </a:xfrm>
          <a:prstGeom prst="rect">
            <a:avLst/>
          </a:prstGeom>
        </p:spPr>
      </p:pic>
      <p:sp>
        <p:nvSpPr>
          <p:cNvPr id="30" name="Rectangle 12">
            <a:extLst>
              <a:ext uri="{FF2B5EF4-FFF2-40B4-BE49-F238E27FC236}">
                <a16:creationId xmlns:a16="http://schemas.microsoft.com/office/drawing/2014/main" id="{6D5BB0CB-20E5-B84F-886C-BD7DE58C5DC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835261" y="489323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12">
            <a:extLst>
              <a:ext uri="{FF2B5EF4-FFF2-40B4-BE49-F238E27FC236}">
                <a16:creationId xmlns:a16="http://schemas.microsoft.com/office/drawing/2014/main" id="{B5D681CD-23DB-260E-AF7F-32EAB4ED851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05479" y="783554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12">
            <a:extLst>
              <a:ext uri="{FF2B5EF4-FFF2-40B4-BE49-F238E27FC236}">
                <a16:creationId xmlns:a16="http://schemas.microsoft.com/office/drawing/2014/main" id="{13E3A2D1-25DB-D111-A048-9A99C6E6FC3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843129" y="1222111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12">
            <a:extLst>
              <a:ext uri="{FF2B5EF4-FFF2-40B4-BE49-F238E27FC236}">
                <a16:creationId xmlns:a16="http://schemas.microsoft.com/office/drawing/2014/main" id="{9195BB30-7397-EBD8-D8C5-A0B850DAAF2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54378" y="1225300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Rectangle 12">
            <a:extLst>
              <a:ext uri="{FF2B5EF4-FFF2-40B4-BE49-F238E27FC236}">
                <a16:creationId xmlns:a16="http://schemas.microsoft.com/office/drawing/2014/main" id="{2C930D13-EA86-D88C-AA86-4236467F9EE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167825" y="814023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12">
            <a:extLst>
              <a:ext uri="{FF2B5EF4-FFF2-40B4-BE49-F238E27FC236}">
                <a16:creationId xmlns:a16="http://schemas.microsoft.com/office/drawing/2014/main" id="{0CFA6931-2C5A-ADCF-F1A9-5804962EE07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986392" y="485447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Rectangle 12">
            <a:extLst>
              <a:ext uri="{FF2B5EF4-FFF2-40B4-BE49-F238E27FC236}">
                <a16:creationId xmlns:a16="http://schemas.microsoft.com/office/drawing/2014/main" id="{F4BB60CA-1569-7E55-60CA-157DE378B74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987926" y="1225936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Rectangle 12">
            <a:extLst>
              <a:ext uri="{FF2B5EF4-FFF2-40B4-BE49-F238E27FC236}">
                <a16:creationId xmlns:a16="http://schemas.microsoft.com/office/drawing/2014/main" id="{BFB4AAC9-7E3B-A61F-69A0-40DFA28483C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173921" y="1180783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12">
            <a:extLst>
              <a:ext uri="{FF2B5EF4-FFF2-40B4-BE49-F238E27FC236}">
                <a16:creationId xmlns:a16="http://schemas.microsoft.com/office/drawing/2014/main" id="{09480979-538E-97EC-281C-D85C6ABF740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167808" y="456622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12">
            <a:extLst>
              <a:ext uri="{FF2B5EF4-FFF2-40B4-BE49-F238E27FC236}">
                <a16:creationId xmlns:a16="http://schemas.microsoft.com/office/drawing/2014/main" id="{B04597D5-2376-2B6B-9609-CA3E6733A7A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42355" y="835816"/>
            <a:ext cx="814325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ショート机（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0" name="グラフィックス 39">
            <a:extLst>
              <a:ext uri="{FF2B5EF4-FFF2-40B4-BE49-F238E27FC236}">
                <a16:creationId xmlns:a16="http://schemas.microsoft.com/office/drawing/2014/main" id="{67418A12-A4A6-E735-5AC0-11367DB8C77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907051" y="607957"/>
            <a:ext cx="123825" cy="104775"/>
          </a:xfrm>
          <a:prstGeom prst="rect">
            <a:avLst/>
          </a:prstGeom>
        </p:spPr>
      </p:pic>
      <p:pic>
        <p:nvPicPr>
          <p:cNvPr id="41" name="グラフィックス 40">
            <a:extLst>
              <a:ext uri="{FF2B5EF4-FFF2-40B4-BE49-F238E27FC236}">
                <a16:creationId xmlns:a16="http://schemas.microsoft.com/office/drawing/2014/main" id="{6DAB61FC-400A-F5F8-485B-375C6E52F421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707470" y="960878"/>
            <a:ext cx="537495" cy="47777"/>
          </a:xfrm>
          <a:prstGeom prst="rect">
            <a:avLst/>
          </a:prstGeom>
        </p:spPr>
      </p:pic>
      <p:sp>
        <p:nvSpPr>
          <p:cNvPr id="42" name="Rectangle 12">
            <a:extLst>
              <a:ext uri="{FF2B5EF4-FFF2-40B4-BE49-F238E27FC236}">
                <a16:creationId xmlns:a16="http://schemas.microsoft.com/office/drawing/2014/main" id="{2083C9D8-721B-8DDF-DC32-336F40F4A47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805916" y="488463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12">
            <a:extLst>
              <a:ext uri="{FF2B5EF4-FFF2-40B4-BE49-F238E27FC236}">
                <a16:creationId xmlns:a16="http://schemas.microsoft.com/office/drawing/2014/main" id="{241243A8-3BEA-9EEA-3DC5-0BCD3E1D1AE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658964" y="809364"/>
            <a:ext cx="615553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天吊りスクリーン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01B33BD-CDB0-DC2F-DF96-814E0210DA6E}"/>
              </a:ext>
            </a:extLst>
          </p:cNvPr>
          <p:cNvSpPr/>
          <p:nvPr userDrawn="1"/>
        </p:nvSpPr>
        <p:spPr>
          <a:xfrm>
            <a:off x="7711440" y="5059680"/>
            <a:ext cx="381000" cy="396240"/>
          </a:xfrm>
          <a:prstGeom prst="rect">
            <a:avLst/>
          </a:prstGeom>
          <a:solidFill>
            <a:srgbClr val="FAF3D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571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3ADAC2F2-F842-4115-B4F0-669754B092F7}"/>
              </a:ext>
            </a:extLst>
          </p:cNvPr>
          <p:cNvCxnSpPr>
            <a:cxnSpLocks/>
          </p:cNvCxnSpPr>
          <p:nvPr userDrawn="1"/>
        </p:nvCxnSpPr>
        <p:spPr>
          <a:xfrm>
            <a:off x="6370106" y="1515291"/>
            <a:ext cx="0" cy="1658983"/>
          </a:xfrm>
          <a:prstGeom prst="line">
            <a:avLst/>
          </a:prstGeom>
          <a:ln w="22225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5" name="図 4" descr="ダイアグラム&#10;&#10;自動的に生成された説明">
            <a:extLst>
              <a:ext uri="{FF2B5EF4-FFF2-40B4-BE49-F238E27FC236}">
                <a16:creationId xmlns:a16="http://schemas.microsoft.com/office/drawing/2014/main" id="{0FFD1049-525B-47B3-816C-DBDD75BF4CC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10" y="0"/>
            <a:ext cx="9616780" cy="6858000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2331D14-7286-B7CC-C6AF-638DD613E011}"/>
              </a:ext>
            </a:extLst>
          </p:cNvPr>
          <p:cNvSpPr/>
          <p:nvPr userDrawn="1"/>
        </p:nvSpPr>
        <p:spPr>
          <a:xfrm>
            <a:off x="6103620" y="281940"/>
            <a:ext cx="2857500" cy="1432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6" name="グラフィックス 15">
            <a:extLst>
              <a:ext uri="{FF2B5EF4-FFF2-40B4-BE49-F238E27FC236}">
                <a16:creationId xmlns:a16="http://schemas.microsoft.com/office/drawing/2014/main" id="{174C2F06-FC3A-AAF6-6717-2F8EE376AC9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08925" y="2591324"/>
            <a:ext cx="126493" cy="110681"/>
          </a:xfrm>
          <a:prstGeom prst="rect">
            <a:avLst/>
          </a:prstGeom>
        </p:spPr>
      </p:pic>
      <p:pic>
        <p:nvPicPr>
          <p:cNvPr id="17" name="グラフィックス 16">
            <a:extLst>
              <a:ext uri="{FF2B5EF4-FFF2-40B4-BE49-F238E27FC236}">
                <a16:creationId xmlns:a16="http://schemas.microsoft.com/office/drawing/2014/main" id="{1906A60B-FDEB-29EA-85B5-26BA975F5FA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840723" y="2590058"/>
            <a:ext cx="126493" cy="110681"/>
          </a:xfrm>
          <a:prstGeom prst="rect">
            <a:avLst/>
          </a:prstGeom>
        </p:spPr>
      </p:pic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EC48091-0B12-1B5F-71D8-7AE2199D5A0A}"/>
              </a:ext>
            </a:extLst>
          </p:cNvPr>
          <p:cNvSpPr/>
          <p:nvPr userDrawn="1"/>
        </p:nvSpPr>
        <p:spPr>
          <a:xfrm>
            <a:off x="7736840" y="5130800"/>
            <a:ext cx="381000" cy="396240"/>
          </a:xfrm>
          <a:prstGeom prst="rect">
            <a:avLst/>
          </a:prstGeom>
          <a:solidFill>
            <a:srgbClr val="FAF3D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6909121B-C268-6CDB-156F-2668138373CF}"/>
              </a:ext>
            </a:extLst>
          </p:cNvPr>
          <p:cNvSpPr/>
          <p:nvPr userDrawn="1"/>
        </p:nvSpPr>
        <p:spPr>
          <a:xfrm>
            <a:off x="6066596" y="265596"/>
            <a:ext cx="2857500" cy="1432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D4FF53EE-073A-2CBD-E8F1-7B29A6F6817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058976" y="1549093"/>
            <a:ext cx="209993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有料備品については、ホームページにてご確認ください。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" name="グラフィックス 19">
            <a:extLst>
              <a:ext uri="{FF2B5EF4-FFF2-40B4-BE49-F238E27FC236}">
                <a16:creationId xmlns:a16="http://schemas.microsoft.com/office/drawing/2014/main" id="{96626619-3316-26CA-4AFA-4CDD76F49CD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877291" y="265596"/>
            <a:ext cx="3743804" cy="1257248"/>
          </a:xfrm>
          <a:prstGeom prst="rect">
            <a:avLst/>
          </a:prstGeom>
        </p:spPr>
      </p:pic>
      <p:sp>
        <p:nvSpPr>
          <p:cNvPr id="21" name="Rectangle 12">
            <a:extLst>
              <a:ext uri="{FF2B5EF4-FFF2-40B4-BE49-F238E27FC236}">
                <a16:creationId xmlns:a16="http://schemas.microsoft.com/office/drawing/2014/main" id="{A75599C4-D684-D43C-7C5E-B0D69DBE408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835261" y="489323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29DDDA8F-FA05-36AC-61D4-C7F3A2F2719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05479" y="783554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12">
            <a:extLst>
              <a:ext uri="{FF2B5EF4-FFF2-40B4-BE49-F238E27FC236}">
                <a16:creationId xmlns:a16="http://schemas.microsoft.com/office/drawing/2014/main" id="{15F1BD11-4D75-709D-9B75-ECB90785263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843129" y="1222111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12">
            <a:extLst>
              <a:ext uri="{FF2B5EF4-FFF2-40B4-BE49-F238E27FC236}">
                <a16:creationId xmlns:a16="http://schemas.microsoft.com/office/drawing/2014/main" id="{BDE4568F-9C61-0E1F-E42E-08C81A7E02E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146883" y="1189347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2FE25998-2AF6-D6F3-C6F6-67ADF95DC53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167825" y="814023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12">
            <a:extLst>
              <a:ext uri="{FF2B5EF4-FFF2-40B4-BE49-F238E27FC236}">
                <a16:creationId xmlns:a16="http://schemas.microsoft.com/office/drawing/2014/main" id="{EC2EDB83-59F8-4B42-721F-5A05881E45C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986392" y="485447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12">
            <a:extLst>
              <a:ext uri="{FF2B5EF4-FFF2-40B4-BE49-F238E27FC236}">
                <a16:creationId xmlns:a16="http://schemas.microsoft.com/office/drawing/2014/main" id="{569BA24B-E3F2-3FFC-6265-8D13B1B2606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156206" y="833186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12">
            <a:extLst>
              <a:ext uri="{FF2B5EF4-FFF2-40B4-BE49-F238E27FC236}">
                <a16:creationId xmlns:a16="http://schemas.microsoft.com/office/drawing/2014/main" id="{C6405F92-CF50-9930-BD3B-AB16F6AF6D3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173921" y="1180783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ectangle 12">
            <a:extLst>
              <a:ext uri="{FF2B5EF4-FFF2-40B4-BE49-F238E27FC236}">
                <a16:creationId xmlns:a16="http://schemas.microsoft.com/office/drawing/2014/main" id="{03344328-8B85-AD1E-0E31-682B733D648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167808" y="456622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1" name="グラフィックス 30">
            <a:extLst>
              <a:ext uri="{FF2B5EF4-FFF2-40B4-BE49-F238E27FC236}">
                <a16:creationId xmlns:a16="http://schemas.microsoft.com/office/drawing/2014/main" id="{D47AA8F4-EFD4-A5DE-3856-6BB8485F9AD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907051" y="607957"/>
            <a:ext cx="123825" cy="104775"/>
          </a:xfrm>
          <a:prstGeom prst="rect">
            <a:avLst/>
          </a:prstGeom>
        </p:spPr>
      </p:pic>
      <p:pic>
        <p:nvPicPr>
          <p:cNvPr id="32" name="グラフィックス 31">
            <a:extLst>
              <a:ext uri="{FF2B5EF4-FFF2-40B4-BE49-F238E27FC236}">
                <a16:creationId xmlns:a16="http://schemas.microsoft.com/office/drawing/2014/main" id="{3091C96D-E7D1-50EB-795D-BD2BED06B87D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707470" y="960878"/>
            <a:ext cx="537495" cy="47777"/>
          </a:xfrm>
          <a:prstGeom prst="rect">
            <a:avLst/>
          </a:prstGeom>
        </p:spPr>
      </p:pic>
      <p:sp>
        <p:nvSpPr>
          <p:cNvPr id="33" name="Rectangle 12">
            <a:extLst>
              <a:ext uri="{FF2B5EF4-FFF2-40B4-BE49-F238E27FC236}">
                <a16:creationId xmlns:a16="http://schemas.microsoft.com/office/drawing/2014/main" id="{7FA9FB71-4191-878B-CFC6-1CB330900E3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805916" y="488463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Rectangle 12">
            <a:extLst>
              <a:ext uri="{FF2B5EF4-FFF2-40B4-BE49-F238E27FC236}">
                <a16:creationId xmlns:a16="http://schemas.microsoft.com/office/drawing/2014/main" id="{946B82FD-538E-E612-AE98-98685506C6E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658964" y="809364"/>
            <a:ext cx="615553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天吊りスクリーン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536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A62133D6-E451-475D-B23F-3BE97B01026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4610" y="1343"/>
            <a:ext cx="9616780" cy="6855313"/>
          </a:xfrm>
          <a:prstGeom prst="rect">
            <a:avLst/>
          </a:prstGeom>
        </p:spPr>
      </p:pic>
      <p:pic>
        <p:nvPicPr>
          <p:cNvPr id="15" name="グラフィックス 14">
            <a:extLst>
              <a:ext uri="{FF2B5EF4-FFF2-40B4-BE49-F238E27FC236}">
                <a16:creationId xmlns:a16="http://schemas.microsoft.com/office/drawing/2014/main" id="{FEAF51BE-6DCC-4631-3C15-34C94DA1ADC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08925" y="2644664"/>
            <a:ext cx="126493" cy="110681"/>
          </a:xfrm>
          <a:prstGeom prst="rect">
            <a:avLst/>
          </a:prstGeom>
        </p:spPr>
      </p:pic>
      <p:pic>
        <p:nvPicPr>
          <p:cNvPr id="16" name="グラフィックス 15">
            <a:extLst>
              <a:ext uri="{FF2B5EF4-FFF2-40B4-BE49-F238E27FC236}">
                <a16:creationId xmlns:a16="http://schemas.microsoft.com/office/drawing/2014/main" id="{ED1EC4B6-4442-8F4B-8020-6C2FA1B0F9E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875013" y="2606468"/>
            <a:ext cx="126493" cy="110681"/>
          </a:xfrm>
          <a:prstGeom prst="rect">
            <a:avLst/>
          </a:prstGeom>
        </p:spPr>
      </p:pic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BD2B87C2-B612-1C6E-992E-BBD664697FFF}"/>
              </a:ext>
            </a:extLst>
          </p:cNvPr>
          <p:cNvSpPr/>
          <p:nvPr userDrawn="1"/>
        </p:nvSpPr>
        <p:spPr>
          <a:xfrm>
            <a:off x="6066596" y="265596"/>
            <a:ext cx="2857500" cy="1432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Rectangle 12">
            <a:extLst>
              <a:ext uri="{FF2B5EF4-FFF2-40B4-BE49-F238E27FC236}">
                <a16:creationId xmlns:a16="http://schemas.microsoft.com/office/drawing/2014/main" id="{07FE3BA3-98E9-0866-5FCC-6FC2D754CF5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058976" y="1549093"/>
            <a:ext cx="209993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有料備品については、ホームページにてご確認ください。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2" name="グラフィックス 21">
            <a:extLst>
              <a:ext uri="{FF2B5EF4-FFF2-40B4-BE49-F238E27FC236}">
                <a16:creationId xmlns:a16="http://schemas.microsoft.com/office/drawing/2014/main" id="{96AE2B65-A106-A2B4-1E7F-B587BF6B8D9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839466" y="265596"/>
            <a:ext cx="3743804" cy="1257248"/>
          </a:xfrm>
          <a:prstGeom prst="rect">
            <a:avLst/>
          </a:prstGeom>
        </p:spPr>
      </p:pic>
      <p:sp>
        <p:nvSpPr>
          <p:cNvPr id="23" name="Rectangle 12">
            <a:extLst>
              <a:ext uri="{FF2B5EF4-FFF2-40B4-BE49-F238E27FC236}">
                <a16:creationId xmlns:a16="http://schemas.microsoft.com/office/drawing/2014/main" id="{1636E457-4D6F-8A7C-A3B6-39CA1AB4043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835261" y="489323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12">
            <a:extLst>
              <a:ext uri="{FF2B5EF4-FFF2-40B4-BE49-F238E27FC236}">
                <a16:creationId xmlns:a16="http://schemas.microsoft.com/office/drawing/2014/main" id="{E71A3B9C-63D8-D479-A1E3-D2B8A23EDCE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05479" y="783554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2FE64289-8C9A-ADD3-2A2E-18C1C0BCC3A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843129" y="1222111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12">
            <a:extLst>
              <a:ext uri="{FF2B5EF4-FFF2-40B4-BE49-F238E27FC236}">
                <a16:creationId xmlns:a16="http://schemas.microsoft.com/office/drawing/2014/main" id="{6959C823-787F-8A23-37F3-2BB512718B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54378" y="1225300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12">
            <a:extLst>
              <a:ext uri="{FF2B5EF4-FFF2-40B4-BE49-F238E27FC236}">
                <a16:creationId xmlns:a16="http://schemas.microsoft.com/office/drawing/2014/main" id="{9B95C8B6-6533-04EA-2D27-DBFECA3CAE4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167825" y="814023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12">
            <a:extLst>
              <a:ext uri="{FF2B5EF4-FFF2-40B4-BE49-F238E27FC236}">
                <a16:creationId xmlns:a16="http://schemas.microsoft.com/office/drawing/2014/main" id="{A3420A63-E15A-F78F-AD67-D9B3DD77B06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986392" y="485447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ectangle 12">
            <a:extLst>
              <a:ext uri="{FF2B5EF4-FFF2-40B4-BE49-F238E27FC236}">
                <a16:creationId xmlns:a16="http://schemas.microsoft.com/office/drawing/2014/main" id="{5D36DD8E-FF33-9F67-63CE-0E897EE28C5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987926" y="1225936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12">
            <a:extLst>
              <a:ext uri="{FF2B5EF4-FFF2-40B4-BE49-F238E27FC236}">
                <a16:creationId xmlns:a16="http://schemas.microsoft.com/office/drawing/2014/main" id="{10A179DC-D678-C255-0CB1-D6743F01616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173921" y="1180783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12">
            <a:extLst>
              <a:ext uri="{FF2B5EF4-FFF2-40B4-BE49-F238E27FC236}">
                <a16:creationId xmlns:a16="http://schemas.microsoft.com/office/drawing/2014/main" id="{AA900940-AB56-1F3F-0C1A-9E21FBEA6E0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167808" y="456622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12">
            <a:extLst>
              <a:ext uri="{FF2B5EF4-FFF2-40B4-BE49-F238E27FC236}">
                <a16:creationId xmlns:a16="http://schemas.microsoft.com/office/drawing/2014/main" id="{170801BA-94A8-82B9-63C8-F649656CC9E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42355" y="835816"/>
            <a:ext cx="814325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ショート机（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3" name="グラフィックス 32">
            <a:extLst>
              <a:ext uri="{FF2B5EF4-FFF2-40B4-BE49-F238E27FC236}">
                <a16:creationId xmlns:a16="http://schemas.microsoft.com/office/drawing/2014/main" id="{14C96E92-2356-60E9-AE2D-D90F344EF04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907051" y="607957"/>
            <a:ext cx="123825" cy="104775"/>
          </a:xfrm>
          <a:prstGeom prst="rect">
            <a:avLst/>
          </a:prstGeom>
        </p:spPr>
      </p:pic>
      <p:pic>
        <p:nvPicPr>
          <p:cNvPr id="34" name="グラフィックス 33">
            <a:extLst>
              <a:ext uri="{FF2B5EF4-FFF2-40B4-BE49-F238E27FC236}">
                <a16:creationId xmlns:a16="http://schemas.microsoft.com/office/drawing/2014/main" id="{2F4604CF-2D4C-E2CB-8848-31812997F311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707470" y="960878"/>
            <a:ext cx="537495" cy="47777"/>
          </a:xfrm>
          <a:prstGeom prst="rect">
            <a:avLst/>
          </a:prstGeom>
        </p:spPr>
      </p:pic>
      <p:sp>
        <p:nvSpPr>
          <p:cNvPr id="35" name="Rectangle 12">
            <a:extLst>
              <a:ext uri="{FF2B5EF4-FFF2-40B4-BE49-F238E27FC236}">
                <a16:creationId xmlns:a16="http://schemas.microsoft.com/office/drawing/2014/main" id="{784DC7F2-F81B-7BBE-D95B-1962C89B71F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805916" y="488463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Rectangle 12">
            <a:extLst>
              <a:ext uri="{FF2B5EF4-FFF2-40B4-BE49-F238E27FC236}">
                <a16:creationId xmlns:a16="http://schemas.microsoft.com/office/drawing/2014/main" id="{AFAFFEEB-2E8D-5B73-1E28-25739B189F9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658964" y="809364"/>
            <a:ext cx="615553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天吊りスクリーン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5F531EC9-93A7-1351-8BB5-193D2C5DBB04}"/>
              </a:ext>
            </a:extLst>
          </p:cNvPr>
          <p:cNvSpPr/>
          <p:nvPr userDrawn="1"/>
        </p:nvSpPr>
        <p:spPr>
          <a:xfrm>
            <a:off x="7711368" y="5308907"/>
            <a:ext cx="381000" cy="396240"/>
          </a:xfrm>
          <a:prstGeom prst="rect">
            <a:avLst/>
          </a:prstGeom>
          <a:solidFill>
            <a:srgbClr val="FAF3D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5358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5395A2C9-B749-41CC-85D0-E774A0A982BA}"/>
              </a:ext>
            </a:extLst>
          </p:cNvPr>
          <p:cNvSpPr/>
          <p:nvPr userDrawn="1"/>
        </p:nvSpPr>
        <p:spPr>
          <a:xfrm>
            <a:off x="5852403" y="263047"/>
            <a:ext cx="3732757" cy="1240077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28B468F-71EB-560D-F32E-55015220B680}"/>
              </a:ext>
            </a:extLst>
          </p:cNvPr>
          <p:cNvSpPr/>
          <p:nvPr userDrawn="1"/>
        </p:nvSpPr>
        <p:spPr>
          <a:xfrm>
            <a:off x="5760720" y="93424"/>
            <a:ext cx="3893820" cy="1432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19F57029-DEBC-AB96-D543-B80F20F48B6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491519" y="349284"/>
            <a:ext cx="512961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1B21C397-62C4-AAB6-208A-BED1E863FF7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399087" y="840958"/>
            <a:ext cx="718145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FB1729D-555F-CBF9-8790-C8374A590AF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310485" y="808443"/>
            <a:ext cx="674865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EBAE5097-C161-4833-CE1B-32543E55FB2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64257" y="806638"/>
            <a:ext cx="718145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944B83FF-76DE-A94F-D436-2C957F69E41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612403" y="1246347"/>
            <a:ext cx="761258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4A530D80-0129-E21E-F23D-6E7721D23BB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311532" y="326575"/>
            <a:ext cx="674865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8C94B850-A622-DD11-2210-0AE492B715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49204" y="334195"/>
            <a:ext cx="674865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3959E9DC-6C90-8709-018F-38EEF61FD049}"/>
              </a:ext>
            </a:extLst>
          </p:cNvPr>
          <p:cNvSpPr/>
          <p:nvPr userDrawn="1"/>
        </p:nvSpPr>
        <p:spPr>
          <a:xfrm>
            <a:off x="387621" y="1975014"/>
            <a:ext cx="1323861" cy="543757"/>
          </a:xfrm>
          <a:prstGeom prst="roundRect">
            <a:avLst/>
          </a:prstGeom>
          <a:solidFill>
            <a:schemeClr val="bg2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C9A5247-4C39-BD02-7730-B08B2D968C7B}"/>
              </a:ext>
            </a:extLst>
          </p:cNvPr>
          <p:cNvSpPr txBox="1"/>
          <p:nvPr userDrawn="1"/>
        </p:nvSpPr>
        <p:spPr>
          <a:xfrm>
            <a:off x="617472" y="2001972"/>
            <a:ext cx="10406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0" dirty="0">
                <a:solidFill>
                  <a:schemeClr val="bg1"/>
                </a:solidFill>
                <a:latin typeface="小塚ゴシック Pro R" panose="020B0400000000000000" pitchFamily="34" charset="-128"/>
                <a:ea typeface="小塚ゴシック Pro R" panose="020B0400000000000000" pitchFamily="34" charset="-128"/>
              </a:rPr>
              <a:t>101</a:t>
            </a:r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34AF7959-30B5-A32C-22F2-B0FDDF3E1C10}"/>
              </a:ext>
            </a:extLst>
          </p:cNvPr>
          <p:cNvSpPr/>
          <p:nvPr userDrawn="1"/>
        </p:nvSpPr>
        <p:spPr>
          <a:xfrm>
            <a:off x="2626183" y="1686601"/>
            <a:ext cx="1323861" cy="543757"/>
          </a:xfrm>
          <a:prstGeom prst="roundRect">
            <a:avLst/>
          </a:prstGeom>
          <a:solidFill>
            <a:schemeClr val="bg2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17862B3-AA00-8388-4CD0-A20E70BDDB38}"/>
              </a:ext>
            </a:extLst>
          </p:cNvPr>
          <p:cNvSpPr txBox="1"/>
          <p:nvPr userDrawn="1"/>
        </p:nvSpPr>
        <p:spPr>
          <a:xfrm>
            <a:off x="2856034" y="1686601"/>
            <a:ext cx="10406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0" dirty="0">
                <a:solidFill>
                  <a:schemeClr val="bg1"/>
                </a:solidFill>
                <a:latin typeface="小塚ゴシック Pro R" panose="020B0400000000000000" pitchFamily="34" charset="-128"/>
                <a:ea typeface="小塚ゴシック Pro R" panose="020B0400000000000000" pitchFamily="34" charset="-128"/>
              </a:rPr>
              <a:t>102</a:t>
            </a:r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E9B5C48A-A5A6-FFE5-4575-507277F5434A}"/>
              </a:ext>
            </a:extLst>
          </p:cNvPr>
          <p:cNvSpPr/>
          <p:nvPr userDrawn="1"/>
        </p:nvSpPr>
        <p:spPr>
          <a:xfrm>
            <a:off x="4593997" y="1672747"/>
            <a:ext cx="1323861" cy="543757"/>
          </a:xfrm>
          <a:prstGeom prst="roundRect">
            <a:avLst/>
          </a:prstGeom>
          <a:solidFill>
            <a:schemeClr val="bg2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47E78757-8E03-1F22-19E7-02267CD48958}"/>
              </a:ext>
            </a:extLst>
          </p:cNvPr>
          <p:cNvSpPr txBox="1"/>
          <p:nvPr userDrawn="1"/>
        </p:nvSpPr>
        <p:spPr>
          <a:xfrm>
            <a:off x="4823848" y="1672747"/>
            <a:ext cx="10406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0" dirty="0">
                <a:solidFill>
                  <a:schemeClr val="bg1"/>
                </a:solidFill>
                <a:latin typeface="小塚ゴシック Pro R" panose="020B0400000000000000" pitchFamily="34" charset="-128"/>
                <a:ea typeface="小塚ゴシック Pro R" panose="020B0400000000000000" pitchFamily="34" charset="-128"/>
              </a:rPr>
              <a:t>103</a:t>
            </a:r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C23BAE7C-761E-D98E-AA1F-A4D45F5E6195}"/>
              </a:ext>
            </a:extLst>
          </p:cNvPr>
          <p:cNvSpPr/>
          <p:nvPr userDrawn="1"/>
        </p:nvSpPr>
        <p:spPr>
          <a:xfrm>
            <a:off x="5930729" y="165538"/>
            <a:ext cx="3554647" cy="1571822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25C4BE3-AD0C-403D-0169-EFEA57609132}"/>
              </a:ext>
            </a:extLst>
          </p:cNvPr>
          <p:cNvSpPr txBox="1"/>
          <p:nvPr userDrawn="1"/>
        </p:nvSpPr>
        <p:spPr>
          <a:xfrm>
            <a:off x="7062000" y="23524"/>
            <a:ext cx="129126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9A0A2EF8-2F14-BF04-97D0-C12BB71C0EA6}"/>
              </a:ext>
            </a:extLst>
          </p:cNvPr>
          <p:cNvSpPr txBox="1"/>
          <p:nvPr userDrawn="1"/>
        </p:nvSpPr>
        <p:spPr>
          <a:xfrm>
            <a:off x="4674209" y="410839"/>
            <a:ext cx="11781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0" dirty="0">
                <a:solidFill>
                  <a:schemeClr val="bg1">
                    <a:lumMod val="50000"/>
                  </a:schemeClr>
                </a:solidFill>
                <a:latin typeface="小塚ゴシック Pro R" panose="020B0400000000000000" pitchFamily="34" charset="-128"/>
                <a:ea typeface="小塚ゴシック Pro R" panose="020B0400000000000000" pitchFamily="34" charset="-128"/>
              </a:rPr>
              <a:t>1F</a:t>
            </a:r>
          </a:p>
        </p:txBody>
      </p:sp>
      <p:pic>
        <p:nvPicPr>
          <p:cNvPr id="33" name="図 32" descr="テキスト&#10;&#10;自動的に生成された説明">
            <a:extLst>
              <a:ext uri="{FF2B5EF4-FFF2-40B4-BE49-F238E27FC236}">
                <a16:creationId xmlns:a16="http://schemas.microsoft.com/office/drawing/2014/main" id="{1B7BD8B0-5B65-9034-E187-1F7D47AB069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427" y="191445"/>
            <a:ext cx="2943380" cy="1217620"/>
          </a:xfrm>
          <a:prstGeom prst="rect">
            <a:avLst/>
          </a:prstGeom>
        </p:spPr>
      </p:pic>
      <p:sp>
        <p:nvSpPr>
          <p:cNvPr id="36" name="Rectangle 12">
            <a:extLst>
              <a:ext uri="{FF2B5EF4-FFF2-40B4-BE49-F238E27FC236}">
                <a16:creationId xmlns:a16="http://schemas.microsoft.com/office/drawing/2014/main" id="{39357281-EAB4-B19C-D05E-33C29A3C615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085646" y="1781922"/>
            <a:ext cx="209993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有料備品については、ホームページにてご確認ください。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8" name="図 17" descr="ウォーターフォール図 が含まれている画像&#10;&#10;自動的に生成された説明">
            <a:extLst>
              <a:ext uri="{FF2B5EF4-FFF2-40B4-BE49-F238E27FC236}">
                <a16:creationId xmlns:a16="http://schemas.microsoft.com/office/drawing/2014/main" id="{8B765847-B6AB-F551-93C7-E0930A00E58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1299" y="2269146"/>
            <a:ext cx="7780845" cy="27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176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 descr="ダイアグラム&#10;&#10;自動的に生成された説明">
            <a:extLst>
              <a:ext uri="{FF2B5EF4-FFF2-40B4-BE49-F238E27FC236}">
                <a16:creationId xmlns:a16="http://schemas.microsoft.com/office/drawing/2014/main" id="{A72672F0-63EB-4B7B-8901-A15F96FD7BB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10" y="0"/>
            <a:ext cx="9616780" cy="6858000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99F871D-6F07-B916-C569-48742423B30A}"/>
              </a:ext>
            </a:extLst>
          </p:cNvPr>
          <p:cNvSpPr/>
          <p:nvPr userDrawn="1"/>
        </p:nvSpPr>
        <p:spPr>
          <a:xfrm>
            <a:off x="6103620" y="259080"/>
            <a:ext cx="2857500" cy="1432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5595A6E-00D4-A8F0-E9F5-9EFA61F7F546}"/>
              </a:ext>
            </a:extLst>
          </p:cNvPr>
          <p:cNvSpPr/>
          <p:nvPr userDrawn="1"/>
        </p:nvSpPr>
        <p:spPr>
          <a:xfrm>
            <a:off x="3665220" y="2438400"/>
            <a:ext cx="76200" cy="23164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5" name="グラフィックス 14">
            <a:extLst>
              <a:ext uri="{FF2B5EF4-FFF2-40B4-BE49-F238E27FC236}">
                <a16:creationId xmlns:a16="http://schemas.microsoft.com/office/drawing/2014/main" id="{645464E9-5ED5-881D-23F4-B05B0F569ED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1890" y="2502618"/>
            <a:ext cx="126493" cy="110681"/>
          </a:xfrm>
          <a:prstGeom prst="rect">
            <a:avLst/>
          </a:prstGeom>
        </p:spPr>
      </p:pic>
      <p:pic>
        <p:nvPicPr>
          <p:cNvPr id="16" name="グラフィックス 15">
            <a:extLst>
              <a:ext uri="{FF2B5EF4-FFF2-40B4-BE49-F238E27FC236}">
                <a16:creationId xmlns:a16="http://schemas.microsoft.com/office/drawing/2014/main" id="{1050C7CF-3EE0-B143-7F36-3C2438BBF76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91713" y="2524007"/>
            <a:ext cx="126493" cy="110681"/>
          </a:xfrm>
          <a:prstGeom prst="rect">
            <a:avLst/>
          </a:prstGeom>
        </p:spPr>
      </p:pic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F8789F39-E11D-4AED-D0A7-D315B32C63C8}"/>
              </a:ext>
            </a:extLst>
          </p:cNvPr>
          <p:cNvSpPr/>
          <p:nvPr userDrawn="1"/>
        </p:nvSpPr>
        <p:spPr>
          <a:xfrm>
            <a:off x="7894042" y="2634688"/>
            <a:ext cx="426720" cy="1603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A5CDD3E-9D58-A753-7A28-7C8D1DE73923}"/>
              </a:ext>
            </a:extLst>
          </p:cNvPr>
          <p:cNvSpPr/>
          <p:nvPr userDrawn="1"/>
        </p:nvSpPr>
        <p:spPr>
          <a:xfrm>
            <a:off x="7541358" y="5718300"/>
            <a:ext cx="381000" cy="396240"/>
          </a:xfrm>
          <a:prstGeom prst="rect">
            <a:avLst/>
          </a:prstGeom>
          <a:solidFill>
            <a:srgbClr val="FAF3D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21BAB813-D7BE-DC87-A879-E5A9FC8A4598}"/>
              </a:ext>
            </a:extLst>
          </p:cNvPr>
          <p:cNvSpPr/>
          <p:nvPr userDrawn="1"/>
        </p:nvSpPr>
        <p:spPr>
          <a:xfrm>
            <a:off x="6066596" y="265596"/>
            <a:ext cx="2857500" cy="1432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7BCA658E-DFFD-343C-2B2C-4B326185670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058976" y="1549093"/>
            <a:ext cx="209993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有料備品については、ホームページにてご確認ください。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1" name="グラフィックス 20">
            <a:extLst>
              <a:ext uri="{FF2B5EF4-FFF2-40B4-BE49-F238E27FC236}">
                <a16:creationId xmlns:a16="http://schemas.microsoft.com/office/drawing/2014/main" id="{02A0EEDE-94B2-24B1-F3C1-5FA1C7B9F9C8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877291" y="265596"/>
            <a:ext cx="3743804" cy="1257248"/>
          </a:xfrm>
          <a:prstGeom prst="rect">
            <a:avLst/>
          </a:prstGeom>
        </p:spPr>
      </p:pic>
      <p:sp>
        <p:nvSpPr>
          <p:cNvPr id="22" name="Rectangle 12">
            <a:extLst>
              <a:ext uri="{FF2B5EF4-FFF2-40B4-BE49-F238E27FC236}">
                <a16:creationId xmlns:a16="http://schemas.microsoft.com/office/drawing/2014/main" id="{1D90C766-55CF-7207-3C7B-9BD8E41FB57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835261" y="489323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12">
            <a:extLst>
              <a:ext uri="{FF2B5EF4-FFF2-40B4-BE49-F238E27FC236}">
                <a16:creationId xmlns:a16="http://schemas.microsoft.com/office/drawing/2014/main" id="{50D1FDED-BD18-2367-24BE-6E05357C77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05479" y="783554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12">
            <a:extLst>
              <a:ext uri="{FF2B5EF4-FFF2-40B4-BE49-F238E27FC236}">
                <a16:creationId xmlns:a16="http://schemas.microsoft.com/office/drawing/2014/main" id="{275FE3FB-7540-01F2-E0E7-20D9E2D5C80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843129" y="1222111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86C829E7-E66A-64F3-2372-7023F2C2E6D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147328" y="1196887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12">
            <a:extLst>
              <a:ext uri="{FF2B5EF4-FFF2-40B4-BE49-F238E27FC236}">
                <a16:creationId xmlns:a16="http://schemas.microsoft.com/office/drawing/2014/main" id="{84EAD609-0D1E-DDE0-F6A4-FA1DE925CC9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167825" y="814023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12">
            <a:extLst>
              <a:ext uri="{FF2B5EF4-FFF2-40B4-BE49-F238E27FC236}">
                <a16:creationId xmlns:a16="http://schemas.microsoft.com/office/drawing/2014/main" id="{C6818A0A-A424-CB5F-75C5-BB60EC259A2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986392" y="485447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12">
            <a:extLst>
              <a:ext uri="{FF2B5EF4-FFF2-40B4-BE49-F238E27FC236}">
                <a16:creationId xmlns:a16="http://schemas.microsoft.com/office/drawing/2014/main" id="{BAADDA4D-5A9A-0C31-B480-624D7077FC9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156206" y="819643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ectangle 12">
            <a:extLst>
              <a:ext uri="{FF2B5EF4-FFF2-40B4-BE49-F238E27FC236}">
                <a16:creationId xmlns:a16="http://schemas.microsoft.com/office/drawing/2014/main" id="{7101A2D7-96FD-2BF3-F5D3-34008CAAE23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173921" y="1180783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12">
            <a:extLst>
              <a:ext uri="{FF2B5EF4-FFF2-40B4-BE49-F238E27FC236}">
                <a16:creationId xmlns:a16="http://schemas.microsoft.com/office/drawing/2014/main" id="{760098A9-D16F-AB2F-3AAC-4E565BC7264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167808" y="456622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2" name="グラフィックス 31">
            <a:extLst>
              <a:ext uri="{FF2B5EF4-FFF2-40B4-BE49-F238E27FC236}">
                <a16:creationId xmlns:a16="http://schemas.microsoft.com/office/drawing/2014/main" id="{B179C1A1-E452-1278-18FB-88FDA971FDE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907051" y="607957"/>
            <a:ext cx="123825" cy="104775"/>
          </a:xfrm>
          <a:prstGeom prst="rect">
            <a:avLst/>
          </a:prstGeom>
        </p:spPr>
      </p:pic>
      <p:sp>
        <p:nvSpPr>
          <p:cNvPr id="34" name="Rectangle 12">
            <a:extLst>
              <a:ext uri="{FF2B5EF4-FFF2-40B4-BE49-F238E27FC236}">
                <a16:creationId xmlns:a16="http://schemas.microsoft.com/office/drawing/2014/main" id="{EB5F3AC9-2E7E-036A-9578-466C5F1BF72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805916" y="488463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602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3.png"/><Relationship Id="rId12" Type="http://schemas.openxmlformats.org/officeDocument/2006/relationships/image" Target="../media/image2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svg"/><Relationship Id="rId11" Type="http://schemas.openxmlformats.org/officeDocument/2006/relationships/image" Target="../media/image20.png"/><Relationship Id="rId5" Type="http://schemas.openxmlformats.org/officeDocument/2006/relationships/image" Target="../media/image25.png"/><Relationship Id="rId10" Type="http://schemas.openxmlformats.org/officeDocument/2006/relationships/image" Target="../media/image19.png"/><Relationship Id="rId4" Type="http://schemas.openxmlformats.org/officeDocument/2006/relationships/image" Target="../media/image15.png"/><Relationship Id="rId9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7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3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7.png"/><Relationship Id="rId7" Type="http://schemas.openxmlformats.org/officeDocument/2006/relationships/image" Target="../media/image2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9.png"/><Relationship Id="rId5" Type="http://schemas.openxmlformats.org/officeDocument/2006/relationships/image" Target="../media/image20.png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25.png"/><Relationship Id="rId7" Type="http://schemas.openxmlformats.org/officeDocument/2006/relationships/image" Target="../media/image22.png"/><Relationship Id="rId12" Type="http://schemas.openxmlformats.org/officeDocument/2006/relationships/image" Target="../media/image2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3.png"/><Relationship Id="rId11" Type="http://schemas.openxmlformats.org/officeDocument/2006/relationships/image" Target="../media/image20.png"/><Relationship Id="rId5" Type="http://schemas.openxmlformats.org/officeDocument/2006/relationships/image" Target="../media/image17.png"/><Relationship Id="rId10" Type="http://schemas.openxmlformats.org/officeDocument/2006/relationships/image" Target="../media/image19.png"/><Relationship Id="rId4" Type="http://schemas.openxmlformats.org/officeDocument/2006/relationships/image" Target="../media/image26.svg"/><Relationship Id="rId9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>
            <a:extLst>
              <a:ext uri="{FF2B5EF4-FFF2-40B4-BE49-F238E27FC236}">
                <a16:creationId xmlns:a16="http://schemas.microsoft.com/office/drawing/2014/main" id="{3F91ED14-46BB-4265-9A90-84758A3987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5724" y="1332369"/>
            <a:ext cx="483568" cy="136093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B03BEFE7-4F33-46AE-9518-DE12D37B34C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7808" y="914324"/>
            <a:ext cx="456704" cy="182423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61A18949-0CA6-43FC-BD51-660806B94CE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9619" y="1274615"/>
            <a:ext cx="456704" cy="188214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E8343249-4AFC-46AB-B059-955E2372911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7808" y="554124"/>
            <a:ext cx="456704" cy="182423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8E68CAD8-24C1-45EB-B457-E8D404851A6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8451" y="1325269"/>
            <a:ext cx="131339" cy="11872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EF513F42-33AF-4D37-956A-CCDFBFE1E0F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3348" y="582860"/>
            <a:ext cx="456704" cy="110033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C44818AD-02AE-417C-A0E0-2CB36BC24E8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3705" y="597811"/>
            <a:ext cx="86564" cy="63703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D6E14A66-4ABA-4CF3-95D6-4988E2AE9EC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1175" y="893038"/>
            <a:ext cx="671623" cy="21717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09BA4D15-79E1-469F-817C-0EADD460D12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683" y="1317633"/>
            <a:ext cx="152235" cy="124511"/>
          </a:xfrm>
          <a:prstGeom prst="rect">
            <a:avLst/>
          </a:prstGeom>
        </p:spPr>
      </p:pic>
      <p:grpSp>
        <p:nvGrpSpPr>
          <p:cNvPr id="88" name="グループ化 87">
            <a:extLst>
              <a:ext uri="{FF2B5EF4-FFF2-40B4-BE49-F238E27FC236}">
                <a16:creationId xmlns:a16="http://schemas.microsoft.com/office/drawing/2014/main" id="{C4B0A2C3-4C2E-41C1-836B-645270F602AC}"/>
              </a:ext>
            </a:extLst>
          </p:cNvPr>
          <p:cNvGrpSpPr/>
          <p:nvPr/>
        </p:nvGrpSpPr>
        <p:grpSpPr>
          <a:xfrm rot="16200000">
            <a:off x="489575" y="3557790"/>
            <a:ext cx="2507041" cy="1570510"/>
            <a:chOff x="2967338" y="1605677"/>
            <a:chExt cx="2578299" cy="1523480"/>
          </a:xfrm>
        </p:grpSpPr>
        <p:pic>
          <p:nvPicPr>
            <p:cNvPr id="92" name="図 91">
              <a:extLst>
                <a:ext uri="{FF2B5EF4-FFF2-40B4-BE49-F238E27FC236}">
                  <a16:creationId xmlns:a16="http://schemas.microsoft.com/office/drawing/2014/main" id="{DE998E0C-999C-4690-8BFB-1ABBFE67A80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230016" y="1733084"/>
              <a:ext cx="443028" cy="188214"/>
            </a:xfrm>
            <a:prstGeom prst="rect">
              <a:avLst/>
            </a:prstGeom>
          </p:spPr>
        </p:pic>
        <p:pic>
          <p:nvPicPr>
            <p:cNvPr id="93" name="図 92">
              <a:extLst>
                <a:ext uri="{FF2B5EF4-FFF2-40B4-BE49-F238E27FC236}">
                  <a16:creationId xmlns:a16="http://schemas.microsoft.com/office/drawing/2014/main" id="{F24BC3D7-A345-486D-82F1-0E7696514BF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230016" y="2273310"/>
              <a:ext cx="443028" cy="188214"/>
            </a:xfrm>
            <a:prstGeom prst="rect">
              <a:avLst/>
            </a:prstGeom>
          </p:spPr>
        </p:pic>
        <p:pic>
          <p:nvPicPr>
            <p:cNvPr id="94" name="図 93">
              <a:extLst>
                <a:ext uri="{FF2B5EF4-FFF2-40B4-BE49-F238E27FC236}">
                  <a16:creationId xmlns:a16="http://schemas.microsoft.com/office/drawing/2014/main" id="{3160810B-89EC-4C45-96B0-17B76450F98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230016" y="2813536"/>
              <a:ext cx="443028" cy="188214"/>
            </a:xfrm>
            <a:prstGeom prst="rect">
              <a:avLst/>
            </a:prstGeom>
          </p:spPr>
        </p:pic>
        <p:pic>
          <p:nvPicPr>
            <p:cNvPr id="95" name="図 94">
              <a:extLst>
                <a:ext uri="{FF2B5EF4-FFF2-40B4-BE49-F238E27FC236}">
                  <a16:creationId xmlns:a16="http://schemas.microsoft.com/office/drawing/2014/main" id="{440F5BEB-DA88-4FB8-A13C-9C6FA6C5B37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992583" y="1733084"/>
              <a:ext cx="443028" cy="188214"/>
            </a:xfrm>
            <a:prstGeom prst="rect">
              <a:avLst/>
            </a:prstGeom>
          </p:spPr>
        </p:pic>
        <p:pic>
          <p:nvPicPr>
            <p:cNvPr id="96" name="図 95">
              <a:extLst>
                <a:ext uri="{FF2B5EF4-FFF2-40B4-BE49-F238E27FC236}">
                  <a16:creationId xmlns:a16="http://schemas.microsoft.com/office/drawing/2014/main" id="{022496CB-4BC2-4034-80D4-A1CDB676A0C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992583" y="2273310"/>
              <a:ext cx="443028" cy="188214"/>
            </a:xfrm>
            <a:prstGeom prst="rect">
              <a:avLst/>
            </a:prstGeom>
          </p:spPr>
        </p:pic>
        <p:pic>
          <p:nvPicPr>
            <p:cNvPr id="97" name="図 96">
              <a:extLst>
                <a:ext uri="{FF2B5EF4-FFF2-40B4-BE49-F238E27FC236}">
                  <a16:creationId xmlns:a16="http://schemas.microsoft.com/office/drawing/2014/main" id="{EF20F97C-2E85-45A8-9BD0-9C5F6E7C5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992583" y="2813536"/>
              <a:ext cx="443028" cy="188214"/>
            </a:xfrm>
            <a:prstGeom prst="rect">
              <a:avLst/>
            </a:prstGeom>
          </p:spPr>
        </p:pic>
        <p:pic>
          <p:nvPicPr>
            <p:cNvPr id="98" name="図 97">
              <a:extLst>
                <a:ext uri="{FF2B5EF4-FFF2-40B4-BE49-F238E27FC236}">
                  <a16:creationId xmlns:a16="http://schemas.microsoft.com/office/drawing/2014/main" id="{6C762CBE-2B92-4D20-9032-A8DFCD9442C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755151" y="1733084"/>
              <a:ext cx="443028" cy="188214"/>
            </a:xfrm>
            <a:prstGeom prst="rect">
              <a:avLst/>
            </a:prstGeom>
          </p:spPr>
        </p:pic>
        <p:pic>
          <p:nvPicPr>
            <p:cNvPr id="99" name="図 98">
              <a:extLst>
                <a:ext uri="{FF2B5EF4-FFF2-40B4-BE49-F238E27FC236}">
                  <a16:creationId xmlns:a16="http://schemas.microsoft.com/office/drawing/2014/main" id="{CFEBC772-A65C-484F-8F0D-21BB27994D6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755151" y="2273310"/>
              <a:ext cx="443028" cy="188214"/>
            </a:xfrm>
            <a:prstGeom prst="rect">
              <a:avLst/>
            </a:prstGeom>
          </p:spPr>
        </p:pic>
        <p:pic>
          <p:nvPicPr>
            <p:cNvPr id="100" name="図 99">
              <a:extLst>
                <a:ext uri="{FF2B5EF4-FFF2-40B4-BE49-F238E27FC236}">
                  <a16:creationId xmlns:a16="http://schemas.microsoft.com/office/drawing/2014/main" id="{9109CACD-8BE0-4061-A749-93830BE7839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755151" y="2813536"/>
              <a:ext cx="443028" cy="188214"/>
            </a:xfrm>
            <a:prstGeom prst="rect">
              <a:avLst/>
            </a:prstGeom>
          </p:spPr>
        </p:pic>
        <p:pic>
          <p:nvPicPr>
            <p:cNvPr id="114" name="図 113">
              <a:extLst>
                <a:ext uri="{FF2B5EF4-FFF2-40B4-BE49-F238E27FC236}">
                  <a16:creationId xmlns:a16="http://schemas.microsoft.com/office/drawing/2014/main" id="{10A9C087-00F7-4B45-AC7B-F168627941E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516039" y="1733084"/>
              <a:ext cx="443028" cy="188214"/>
            </a:xfrm>
            <a:prstGeom prst="rect">
              <a:avLst/>
            </a:prstGeom>
          </p:spPr>
        </p:pic>
        <p:pic>
          <p:nvPicPr>
            <p:cNvPr id="115" name="図 114">
              <a:extLst>
                <a:ext uri="{FF2B5EF4-FFF2-40B4-BE49-F238E27FC236}">
                  <a16:creationId xmlns:a16="http://schemas.microsoft.com/office/drawing/2014/main" id="{355D0D40-2B96-414A-80A6-06B9ED2FCB4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516039" y="2273310"/>
              <a:ext cx="443028" cy="188214"/>
            </a:xfrm>
            <a:prstGeom prst="rect">
              <a:avLst/>
            </a:prstGeom>
          </p:spPr>
        </p:pic>
        <p:pic>
          <p:nvPicPr>
            <p:cNvPr id="116" name="図 115">
              <a:extLst>
                <a:ext uri="{FF2B5EF4-FFF2-40B4-BE49-F238E27FC236}">
                  <a16:creationId xmlns:a16="http://schemas.microsoft.com/office/drawing/2014/main" id="{05F54DCA-9275-4147-9357-8C3B76E3282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516039" y="2813536"/>
              <a:ext cx="443028" cy="188214"/>
            </a:xfrm>
            <a:prstGeom prst="rect">
              <a:avLst/>
            </a:prstGeom>
          </p:spPr>
        </p:pic>
        <p:pic>
          <p:nvPicPr>
            <p:cNvPr id="117" name="図 116">
              <a:extLst>
                <a:ext uri="{FF2B5EF4-FFF2-40B4-BE49-F238E27FC236}">
                  <a16:creationId xmlns:a16="http://schemas.microsoft.com/office/drawing/2014/main" id="{4DCD7D6E-5F68-49F9-A88E-B35669A3D5B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281619" y="1733084"/>
              <a:ext cx="443028" cy="188214"/>
            </a:xfrm>
            <a:prstGeom prst="rect">
              <a:avLst/>
            </a:prstGeom>
          </p:spPr>
        </p:pic>
        <p:pic>
          <p:nvPicPr>
            <p:cNvPr id="118" name="図 117">
              <a:extLst>
                <a:ext uri="{FF2B5EF4-FFF2-40B4-BE49-F238E27FC236}">
                  <a16:creationId xmlns:a16="http://schemas.microsoft.com/office/drawing/2014/main" id="{00793909-92B7-4C0E-87E5-183DDE7C275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281619" y="2273310"/>
              <a:ext cx="443028" cy="188214"/>
            </a:xfrm>
            <a:prstGeom prst="rect">
              <a:avLst/>
            </a:prstGeom>
          </p:spPr>
        </p:pic>
        <p:pic>
          <p:nvPicPr>
            <p:cNvPr id="119" name="図 118">
              <a:extLst>
                <a:ext uri="{FF2B5EF4-FFF2-40B4-BE49-F238E27FC236}">
                  <a16:creationId xmlns:a16="http://schemas.microsoft.com/office/drawing/2014/main" id="{66F88DD2-4851-47B1-B9DA-744DE2F3E81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281619" y="2813536"/>
              <a:ext cx="443028" cy="188214"/>
            </a:xfrm>
            <a:prstGeom prst="rect">
              <a:avLst/>
            </a:prstGeom>
          </p:spPr>
        </p:pic>
        <p:pic>
          <p:nvPicPr>
            <p:cNvPr id="120" name="図 119">
              <a:extLst>
                <a:ext uri="{FF2B5EF4-FFF2-40B4-BE49-F238E27FC236}">
                  <a16:creationId xmlns:a16="http://schemas.microsoft.com/office/drawing/2014/main" id="{51215017-481F-47BB-A3FA-720330E6D76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046178" y="1733084"/>
              <a:ext cx="443028" cy="188214"/>
            </a:xfrm>
            <a:prstGeom prst="rect">
              <a:avLst/>
            </a:prstGeom>
          </p:spPr>
        </p:pic>
        <p:pic>
          <p:nvPicPr>
            <p:cNvPr id="121" name="図 120">
              <a:extLst>
                <a:ext uri="{FF2B5EF4-FFF2-40B4-BE49-F238E27FC236}">
                  <a16:creationId xmlns:a16="http://schemas.microsoft.com/office/drawing/2014/main" id="{46F5ECA6-F9E4-4049-9577-C075A6224A8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046178" y="2273310"/>
              <a:ext cx="443028" cy="188214"/>
            </a:xfrm>
            <a:prstGeom prst="rect">
              <a:avLst/>
            </a:prstGeom>
          </p:spPr>
        </p:pic>
        <p:pic>
          <p:nvPicPr>
            <p:cNvPr id="122" name="図 121">
              <a:extLst>
                <a:ext uri="{FF2B5EF4-FFF2-40B4-BE49-F238E27FC236}">
                  <a16:creationId xmlns:a16="http://schemas.microsoft.com/office/drawing/2014/main" id="{CD25C6B6-3C9A-44DA-A280-62204E9A496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046178" y="2813536"/>
              <a:ext cx="443028" cy="188214"/>
            </a:xfrm>
            <a:prstGeom prst="rect">
              <a:avLst/>
            </a:prstGeom>
          </p:spPr>
        </p:pic>
        <p:pic>
          <p:nvPicPr>
            <p:cNvPr id="123" name="図 122">
              <a:extLst>
                <a:ext uri="{FF2B5EF4-FFF2-40B4-BE49-F238E27FC236}">
                  <a16:creationId xmlns:a16="http://schemas.microsoft.com/office/drawing/2014/main" id="{4850DA4B-7872-4699-A5D2-D92DB7B339E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806754" y="1733084"/>
              <a:ext cx="443028" cy="188214"/>
            </a:xfrm>
            <a:prstGeom prst="rect">
              <a:avLst/>
            </a:prstGeom>
          </p:spPr>
        </p:pic>
        <p:pic>
          <p:nvPicPr>
            <p:cNvPr id="124" name="図 123">
              <a:extLst>
                <a:ext uri="{FF2B5EF4-FFF2-40B4-BE49-F238E27FC236}">
                  <a16:creationId xmlns:a16="http://schemas.microsoft.com/office/drawing/2014/main" id="{5AFE7325-F268-483E-A378-1E01B771ABF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806754" y="2273310"/>
              <a:ext cx="443028" cy="188214"/>
            </a:xfrm>
            <a:prstGeom prst="rect">
              <a:avLst/>
            </a:prstGeom>
          </p:spPr>
        </p:pic>
        <p:pic>
          <p:nvPicPr>
            <p:cNvPr id="125" name="図 124">
              <a:extLst>
                <a:ext uri="{FF2B5EF4-FFF2-40B4-BE49-F238E27FC236}">
                  <a16:creationId xmlns:a16="http://schemas.microsoft.com/office/drawing/2014/main" id="{153FD997-4C84-40E9-A8A3-4BCBFE933EF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806754" y="2813536"/>
              <a:ext cx="443028" cy="188214"/>
            </a:xfrm>
            <a:prstGeom prst="rect">
              <a:avLst/>
            </a:prstGeom>
          </p:spPr>
        </p:pic>
        <p:pic>
          <p:nvPicPr>
            <p:cNvPr id="126" name="図 125">
              <a:extLst>
                <a:ext uri="{FF2B5EF4-FFF2-40B4-BE49-F238E27FC236}">
                  <a16:creationId xmlns:a16="http://schemas.microsoft.com/office/drawing/2014/main" id="{EC80CE2E-6FC7-479E-9AFE-05D24B6A770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571639" y="1733084"/>
              <a:ext cx="443028" cy="188214"/>
            </a:xfrm>
            <a:prstGeom prst="rect">
              <a:avLst/>
            </a:prstGeom>
          </p:spPr>
        </p:pic>
        <p:pic>
          <p:nvPicPr>
            <p:cNvPr id="127" name="図 126">
              <a:extLst>
                <a:ext uri="{FF2B5EF4-FFF2-40B4-BE49-F238E27FC236}">
                  <a16:creationId xmlns:a16="http://schemas.microsoft.com/office/drawing/2014/main" id="{9F527727-F356-4E65-9200-F1E7BF005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571639" y="2273310"/>
              <a:ext cx="443028" cy="188214"/>
            </a:xfrm>
            <a:prstGeom prst="rect">
              <a:avLst/>
            </a:prstGeom>
          </p:spPr>
        </p:pic>
        <p:pic>
          <p:nvPicPr>
            <p:cNvPr id="128" name="図 127">
              <a:extLst>
                <a:ext uri="{FF2B5EF4-FFF2-40B4-BE49-F238E27FC236}">
                  <a16:creationId xmlns:a16="http://schemas.microsoft.com/office/drawing/2014/main" id="{8A6933A9-4F2C-460B-910D-B74684F3F52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571639" y="2813536"/>
              <a:ext cx="443028" cy="188214"/>
            </a:xfrm>
            <a:prstGeom prst="rect">
              <a:avLst/>
            </a:prstGeom>
          </p:spPr>
        </p:pic>
        <p:pic>
          <p:nvPicPr>
            <p:cNvPr id="129" name="図 128">
              <a:extLst>
                <a:ext uri="{FF2B5EF4-FFF2-40B4-BE49-F238E27FC236}">
                  <a16:creationId xmlns:a16="http://schemas.microsoft.com/office/drawing/2014/main" id="{0F0CF0C1-4D86-4DA2-9DC2-DAF11546F05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327396" y="1733084"/>
              <a:ext cx="443028" cy="188214"/>
            </a:xfrm>
            <a:prstGeom prst="rect">
              <a:avLst/>
            </a:prstGeom>
          </p:spPr>
        </p:pic>
        <p:pic>
          <p:nvPicPr>
            <p:cNvPr id="130" name="図 129">
              <a:extLst>
                <a:ext uri="{FF2B5EF4-FFF2-40B4-BE49-F238E27FC236}">
                  <a16:creationId xmlns:a16="http://schemas.microsoft.com/office/drawing/2014/main" id="{D988C7E5-BB28-4052-8E90-40933E819D7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327396" y="2273310"/>
              <a:ext cx="443028" cy="188214"/>
            </a:xfrm>
            <a:prstGeom prst="rect">
              <a:avLst/>
            </a:prstGeom>
          </p:spPr>
        </p:pic>
        <p:pic>
          <p:nvPicPr>
            <p:cNvPr id="131" name="図 130">
              <a:extLst>
                <a:ext uri="{FF2B5EF4-FFF2-40B4-BE49-F238E27FC236}">
                  <a16:creationId xmlns:a16="http://schemas.microsoft.com/office/drawing/2014/main" id="{FBF0F74A-EE19-46DB-BF9F-A8F93088E04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327396" y="2813536"/>
              <a:ext cx="443028" cy="188214"/>
            </a:xfrm>
            <a:prstGeom prst="rect">
              <a:avLst/>
            </a:prstGeom>
          </p:spPr>
        </p:pic>
        <p:pic>
          <p:nvPicPr>
            <p:cNvPr id="132" name="図 131">
              <a:extLst>
                <a:ext uri="{FF2B5EF4-FFF2-40B4-BE49-F238E27FC236}">
                  <a16:creationId xmlns:a16="http://schemas.microsoft.com/office/drawing/2014/main" id="{4040E81E-49AE-4359-8D8D-C8519AB6C9C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084427" y="1733084"/>
              <a:ext cx="443028" cy="188214"/>
            </a:xfrm>
            <a:prstGeom prst="rect">
              <a:avLst/>
            </a:prstGeom>
          </p:spPr>
        </p:pic>
        <p:pic>
          <p:nvPicPr>
            <p:cNvPr id="133" name="図 132">
              <a:extLst>
                <a:ext uri="{FF2B5EF4-FFF2-40B4-BE49-F238E27FC236}">
                  <a16:creationId xmlns:a16="http://schemas.microsoft.com/office/drawing/2014/main" id="{F0CDF33B-4D29-47C0-A9B2-1D9A15B8E57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084427" y="2273310"/>
              <a:ext cx="443028" cy="188214"/>
            </a:xfrm>
            <a:prstGeom prst="rect">
              <a:avLst/>
            </a:prstGeom>
          </p:spPr>
        </p:pic>
        <p:pic>
          <p:nvPicPr>
            <p:cNvPr id="134" name="図 133">
              <a:extLst>
                <a:ext uri="{FF2B5EF4-FFF2-40B4-BE49-F238E27FC236}">
                  <a16:creationId xmlns:a16="http://schemas.microsoft.com/office/drawing/2014/main" id="{FCA6367B-948A-4B10-A65D-34BEADCBB69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084427" y="2813536"/>
              <a:ext cx="443028" cy="188214"/>
            </a:xfrm>
            <a:prstGeom prst="rect">
              <a:avLst/>
            </a:prstGeom>
          </p:spPr>
        </p:pic>
        <p:pic>
          <p:nvPicPr>
            <p:cNvPr id="135" name="図 134">
              <a:extLst>
                <a:ext uri="{FF2B5EF4-FFF2-40B4-BE49-F238E27FC236}">
                  <a16:creationId xmlns:a16="http://schemas.microsoft.com/office/drawing/2014/main" id="{0DB02721-6FD0-4690-8426-45268A3B4C1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2839931" y="1733084"/>
              <a:ext cx="443028" cy="188214"/>
            </a:xfrm>
            <a:prstGeom prst="rect">
              <a:avLst/>
            </a:prstGeom>
          </p:spPr>
        </p:pic>
        <p:pic>
          <p:nvPicPr>
            <p:cNvPr id="136" name="図 135">
              <a:extLst>
                <a:ext uri="{FF2B5EF4-FFF2-40B4-BE49-F238E27FC236}">
                  <a16:creationId xmlns:a16="http://schemas.microsoft.com/office/drawing/2014/main" id="{164D3F8E-0BC0-4988-BA6B-C3E351F9145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2839931" y="2273310"/>
              <a:ext cx="443028" cy="188214"/>
            </a:xfrm>
            <a:prstGeom prst="rect">
              <a:avLst/>
            </a:prstGeom>
          </p:spPr>
        </p:pic>
        <p:pic>
          <p:nvPicPr>
            <p:cNvPr id="137" name="図 136">
              <a:extLst>
                <a:ext uri="{FF2B5EF4-FFF2-40B4-BE49-F238E27FC236}">
                  <a16:creationId xmlns:a16="http://schemas.microsoft.com/office/drawing/2014/main" id="{5D902B52-1B90-4E82-A5DC-AC539388E04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2839931" y="2813536"/>
              <a:ext cx="443028" cy="188214"/>
            </a:xfrm>
            <a:prstGeom prst="rect">
              <a:avLst/>
            </a:prstGeom>
          </p:spPr>
        </p:pic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C17BC0EB-5420-4094-8A20-9D3FBB3F702E}"/>
              </a:ext>
            </a:extLst>
          </p:cNvPr>
          <p:cNvGrpSpPr/>
          <p:nvPr/>
        </p:nvGrpSpPr>
        <p:grpSpPr>
          <a:xfrm rot="16200000">
            <a:off x="8200549" y="4634680"/>
            <a:ext cx="868136" cy="777671"/>
            <a:chOff x="7147422" y="3193211"/>
            <a:chExt cx="868136" cy="777671"/>
          </a:xfrm>
        </p:grpSpPr>
        <p:pic>
          <p:nvPicPr>
            <p:cNvPr id="191" name="図 190">
              <a:extLst>
                <a:ext uri="{FF2B5EF4-FFF2-40B4-BE49-F238E27FC236}">
                  <a16:creationId xmlns:a16="http://schemas.microsoft.com/office/drawing/2014/main" id="{14435EFA-8508-4108-8A44-3397599A738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077397" y="3263237"/>
              <a:ext cx="322474" cy="182423"/>
            </a:xfrm>
            <a:prstGeom prst="rect">
              <a:avLst/>
            </a:prstGeom>
          </p:spPr>
        </p:pic>
        <p:pic>
          <p:nvPicPr>
            <p:cNvPr id="192" name="図 191">
              <a:extLst>
                <a:ext uri="{FF2B5EF4-FFF2-40B4-BE49-F238E27FC236}">
                  <a16:creationId xmlns:a16="http://schemas.microsoft.com/office/drawing/2014/main" id="{9E12DACB-72A9-4101-809F-524C15B9108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307277" y="3263236"/>
              <a:ext cx="322474" cy="182423"/>
            </a:xfrm>
            <a:prstGeom prst="rect">
              <a:avLst/>
            </a:prstGeom>
          </p:spPr>
        </p:pic>
        <p:pic>
          <p:nvPicPr>
            <p:cNvPr id="193" name="図 192">
              <a:extLst>
                <a:ext uri="{FF2B5EF4-FFF2-40B4-BE49-F238E27FC236}">
                  <a16:creationId xmlns:a16="http://schemas.microsoft.com/office/drawing/2014/main" id="{86AFB510-78A2-49DE-8FFB-AE69F0A2BE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534272" y="3263236"/>
              <a:ext cx="322474" cy="182423"/>
            </a:xfrm>
            <a:prstGeom prst="rect">
              <a:avLst/>
            </a:prstGeom>
          </p:spPr>
        </p:pic>
        <p:pic>
          <p:nvPicPr>
            <p:cNvPr id="194" name="図 193">
              <a:extLst>
                <a:ext uri="{FF2B5EF4-FFF2-40B4-BE49-F238E27FC236}">
                  <a16:creationId xmlns:a16="http://schemas.microsoft.com/office/drawing/2014/main" id="{E46B44BF-6625-4B55-98AC-27ED877F12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760199" y="3263236"/>
              <a:ext cx="322474" cy="182423"/>
            </a:xfrm>
            <a:prstGeom prst="rect">
              <a:avLst/>
            </a:prstGeom>
          </p:spPr>
        </p:pic>
        <p:pic>
          <p:nvPicPr>
            <p:cNvPr id="239" name="図 238">
              <a:extLst>
                <a:ext uri="{FF2B5EF4-FFF2-40B4-BE49-F238E27FC236}">
                  <a16:creationId xmlns:a16="http://schemas.microsoft.com/office/drawing/2014/main" id="{5408183A-F9B9-465A-9C93-E2C15967734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080308" y="3718433"/>
              <a:ext cx="322474" cy="182423"/>
            </a:xfrm>
            <a:prstGeom prst="rect">
              <a:avLst/>
            </a:prstGeom>
          </p:spPr>
        </p:pic>
        <p:pic>
          <p:nvPicPr>
            <p:cNvPr id="240" name="図 239">
              <a:extLst>
                <a:ext uri="{FF2B5EF4-FFF2-40B4-BE49-F238E27FC236}">
                  <a16:creationId xmlns:a16="http://schemas.microsoft.com/office/drawing/2014/main" id="{D1DB541A-2761-459B-8B44-8EAC63F6F14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310188" y="3718432"/>
              <a:ext cx="322474" cy="182423"/>
            </a:xfrm>
            <a:prstGeom prst="rect">
              <a:avLst/>
            </a:prstGeom>
          </p:spPr>
        </p:pic>
        <p:pic>
          <p:nvPicPr>
            <p:cNvPr id="241" name="図 240">
              <a:extLst>
                <a:ext uri="{FF2B5EF4-FFF2-40B4-BE49-F238E27FC236}">
                  <a16:creationId xmlns:a16="http://schemas.microsoft.com/office/drawing/2014/main" id="{43E9B737-FF64-470D-80CF-DF5E7792E5D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537183" y="3718432"/>
              <a:ext cx="322474" cy="182423"/>
            </a:xfrm>
            <a:prstGeom prst="rect">
              <a:avLst/>
            </a:prstGeom>
          </p:spPr>
        </p:pic>
        <p:pic>
          <p:nvPicPr>
            <p:cNvPr id="242" name="図 241">
              <a:extLst>
                <a:ext uri="{FF2B5EF4-FFF2-40B4-BE49-F238E27FC236}">
                  <a16:creationId xmlns:a16="http://schemas.microsoft.com/office/drawing/2014/main" id="{AB940A60-9750-4F06-BC03-CF0EF8F86BA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763110" y="3718432"/>
              <a:ext cx="322474" cy="182423"/>
            </a:xfrm>
            <a:prstGeom prst="rect">
              <a:avLst/>
            </a:prstGeom>
          </p:spPr>
        </p:pic>
      </p:grpSp>
      <p:pic>
        <p:nvPicPr>
          <p:cNvPr id="245" name="図 244">
            <a:extLst>
              <a:ext uri="{FF2B5EF4-FFF2-40B4-BE49-F238E27FC236}">
                <a16:creationId xmlns:a16="http://schemas.microsoft.com/office/drawing/2014/main" id="{8B3FBCE5-A460-4AE8-B876-DDF078D5479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7074" y="2612526"/>
            <a:ext cx="417176" cy="466448"/>
          </a:xfrm>
          <a:prstGeom prst="rect">
            <a:avLst/>
          </a:prstGeom>
        </p:spPr>
      </p:pic>
      <p:pic>
        <p:nvPicPr>
          <p:cNvPr id="246" name="図 245">
            <a:extLst>
              <a:ext uri="{FF2B5EF4-FFF2-40B4-BE49-F238E27FC236}">
                <a16:creationId xmlns:a16="http://schemas.microsoft.com/office/drawing/2014/main" id="{73F2EF91-D939-47E1-8F54-2E89EAC1D33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179" y="2629882"/>
            <a:ext cx="483568" cy="136093"/>
          </a:xfrm>
          <a:prstGeom prst="rect">
            <a:avLst/>
          </a:prstGeom>
        </p:spPr>
      </p:pic>
      <p:pic>
        <p:nvPicPr>
          <p:cNvPr id="247" name="図 246">
            <a:extLst>
              <a:ext uri="{FF2B5EF4-FFF2-40B4-BE49-F238E27FC236}">
                <a16:creationId xmlns:a16="http://schemas.microsoft.com/office/drawing/2014/main" id="{BE7CF125-91AC-45DF-8514-55F85B08F26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26023" y="3793385"/>
            <a:ext cx="483568" cy="136093"/>
          </a:xfrm>
          <a:prstGeom prst="rect">
            <a:avLst/>
          </a:prstGeom>
        </p:spPr>
      </p:pic>
      <p:pic>
        <p:nvPicPr>
          <p:cNvPr id="248" name="図 247">
            <a:extLst>
              <a:ext uri="{FF2B5EF4-FFF2-40B4-BE49-F238E27FC236}">
                <a16:creationId xmlns:a16="http://schemas.microsoft.com/office/drawing/2014/main" id="{4431E641-61C0-4986-8766-44C16464AD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315857" y="2735660"/>
            <a:ext cx="483568" cy="136093"/>
          </a:xfrm>
          <a:prstGeom prst="rect">
            <a:avLst/>
          </a:prstGeom>
        </p:spPr>
      </p:pic>
      <p:grpSp>
        <p:nvGrpSpPr>
          <p:cNvPr id="249" name="グループ化 248">
            <a:extLst>
              <a:ext uri="{FF2B5EF4-FFF2-40B4-BE49-F238E27FC236}">
                <a16:creationId xmlns:a16="http://schemas.microsoft.com/office/drawing/2014/main" id="{BA0CAC74-A2CA-428F-AF35-D7E7052E4B22}"/>
              </a:ext>
            </a:extLst>
          </p:cNvPr>
          <p:cNvGrpSpPr/>
          <p:nvPr/>
        </p:nvGrpSpPr>
        <p:grpSpPr>
          <a:xfrm>
            <a:off x="6935211" y="2447734"/>
            <a:ext cx="868136" cy="777671"/>
            <a:chOff x="7147422" y="3193211"/>
            <a:chExt cx="868136" cy="777671"/>
          </a:xfrm>
        </p:grpSpPr>
        <p:pic>
          <p:nvPicPr>
            <p:cNvPr id="250" name="図 249">
              <a:extLst>
                <a:ext uri="{FF2B5EF4-FFF2-40B4-BE49-F238E27FC236}">
                  <a16:creationId xmlns:a16="http://schemas.microsoft.com/office/drawing/2014/main" id="{7A27B0B6-76DC-468D-894F-9DB3A4BC216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077397" y="3263237"/>
              <a:ext cx="322474" cy="182423"/>
            </a:xfrm>
            <a:prstGeom prst="rect">
              <a:avLst/>
            </a:prstGeom>
          </p:spPr>
        </p:pic>
        <p:pic>
          <p:nvPicPr>
            <p:cNvPr id="251" name="図 250">
              <a:extLst>
                <a:ext uri="{FF2B5EF4-FFF2-40B4-BE49-F238E27FC236}">
                  <a16:creationId xmlns:a16="http://schemas.microsoft.com/office/drawing/2014/main" id="{14248F98-924F-4AED-AD15-29F4C155BFB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307277" y="3263236"/>
              <a:ext cx="322474" cy="182423"/>
            </a:xfrm>
            <a:prstGeom prst="rect">
              <a:avLst/>
            </a:prstGeom>
          </p:spPr>
        </p:pic>
        <p:pic>
          <p:nvPicPr>
            <p:cNvPr id="252" name="図 251">
              <a:extLst>
                <a:ext uri="{FF2B5EF4-FFF2-40B4-BE49-F238E27FC236}">
                  <a16:creationId xmlns:a16="http://schemas.microsoft.com/office/drawing/2014/main" id="{9F762F69-4383-419C-80D5-B702D4C5446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534272" y="3263236"/>
              <a:ext cx="322474" cy="182423"/>
            </a:xfrm>
            <a:prstGeom prst="rect">
              <a:avLst/>
            </a:prstGeom>
          </p:spPr>
        </p:pic>
        <p:pic>
          <p:nvPicPr>
            <p:cNvPr id="253" name="図 252">
              <a:extLst>
                <a:ext uri="{FF2B5EF4-FFF2-40B4-BE49-F238E27FC236}">
                  <a16:creationId xmlns:a16="http://schemas.microsoft.com/office/drawing/2014/main" id="{8B05BB97-06AD-4C66-A003-426200BC8AF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760199" y="3263236"/>
              <a:ext cx="322474" cy="182423"/>
            </a:xfrm>
            <a:prstGeom prst="rect">
              <a:avLst/>
            </a:prstGeom>
          </p:spPr>
        </p:pic>
        <p:pic>
          <p:nvPicPr>
            <p:cNvPr id="254" name="図 253">
              <a:extLst>
                <a:ext uri="{FF2B5EF4-FFF2-40B4-BE49-F238E27FC236}">
                  <a16:creationId xmlns:a16="http://schemas.microsoft.com/office/drawing/2014/main" id="{753EC8C5-D0DC-43AA-95D6-E9FA2A55982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080308" y="3718433"/>
              <a:ext cx="322474" cy="182423"/>
            </a:xfrm>
            <a:prstGeom prst="rect">
              <a:avLst/>
            </a:prstGeom>
          </p:spPr>
        </p:pic>
        <p:pic>
          <p:nvPicPr>
            <p:cNvPr id="255" name="図 254">
              <a:extLst>
                <a:ext uri="{FF2B5EF4-FFF2-40B4-BE49-F238E27FC236}">
                  <a16:creationId xmlns:a16="http://schemas.microsoft.com/office/drawing/2014/main" id="{E431D4A8-42A6-4580-A97A-72270769B97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310188" y="3718432"/>
              <a:ext cx="322474" cy="182423"/>
            </a:xfrm>
            <a:prstGeom prst="rect">
              <a:avLst/>
            </a:prstGeom>
          </p:spPr>
        </p:pic>
        <p:pic>
          <p:nvPicPr>
            <p:cNvPr id="256" name="図 255">
              <a:extLst>
                <a:ext uri="{FF2B5EF4-FFF2-40B4-BE49-F238E27FC236}">
                  <a16:creationId xmlns:a16="http://schemas.microsoft.com/office/drawing/2014/main" id="{D51281FB-347E-44A8-9ACA-8BFA900A43C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537183" y="3718432"/>
              <a:ext cx="322474" cy="182423"/>
            </a:xfrm>
            <a:prstGeom prst="rect">
              <a:avLst/>
            </a:prstGeom>
          </p:spPr>
        </p:pic>
        <p:pic>
          <p:nvPicPr>
            <p:cNvPr id="257" name="図 256">
              <a:extLst>
                <a:ext uri="{FF2B5EF4-FFF2-40B4-BE49-F238E27FC236}">
                  <a16:creationId xmlns:a16="http://schemas.microsoft.com/office/drawing/2014/main" id="{36FF3AA3-32D3-4AC8-BBCA-FDF77B15B4C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763110" y="3718432"/>
              <a:ext cx="322474" cy="182423"/>
            </a:xfrm>
            <a:prstGeom prst="rect">
              <a:avLst/>
            </a:prstGeom>
          </p:spPr>
        </p:pic>
      </p:grpSp>
      <p:pic>
        <p:nvPicPr>
          <p:cNvPr id="258" name="図 257">
            <a:extLst>
              <a:ext uri="{FF2B5EF4-FFF2-40B4-BE49-F238E27FC236}">
                <a16:creationId xmlns:a16="http://schemas.microsoft.com/office/drawing/2014/main" id="{58A2183C-3398-4196-B896-F05EAB92A9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046761" y="2768728"/>
            <a:ext cx="483568" cy="136093"/>
          </a:xfrm>
          <a:prstGeom prst="rect">
            <a:avLst/>
          </a:prstGeom>
        </p:spPr>
      </p:pic>
      <p:pic>
        <p:nvPicPr>
          <p:cNvPr id="259" name="図 258">
            <a:extLst>
              <a:ext uri="{FF2B5EF4-FFF2-40B4-BE49-F238E27FC236}">
                <a16:creationId xmlns:a16="http://schemas.microsoft.com/office/drawing/2014/main" id="{D1A63667-9597-4266-8C00-F677E03C78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395588" y="5659424"/>
            <a:ext cx="483568" cy="136093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BA52A67B-453D-4BA0-AAD6-5059ACB96F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8280" y="932865"/>
            <a:ext cx="322474" cy="182423"/>
          </a:xfrm>
          <a:prstGeom prst="rect">
            <a:avLst/>
          </a:prstGeom>
        </p:spPr>
      </p:pic>
      <p:pic>
        <p:nvPicPr>
          <p:cNvPr id="67" name="図 66">
            <a:extLst>
              <a:ext uri="{FF2B5EF4-FFF2-40B4-BE49-F238E27FC236}">
                <a16:creationId xmlns:a16="http://schemas.microsoft.com/office/drawing/2014/main" id="{893F0502-21E9-C54F-7F78-0C192B58051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091690" y="2655949"/>
            <a:ext cx="152235" cy="124511"/>
          </a:xfrm>
          <a:prstGeom prst="rect">
            <a:avLst/>
          </a:prstGeom>
        </p:spPr>
      </p:pic>
      <p:pic>
        <p:nvPicPr>
          <p:cNvPr id="68" name="図 67">
            <a:extLst>
              <a:ext uri="{FF2B5EF4-FFF2-40B4-BE49-F238E27FC236}">
                <a16:creationId xmlns:a16="http://schemas.microsoft.com/office/drawing/2014/main" id="{ADB208B1-2373-DF53-DCF4-F99CD9B9D31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032944" y="2655950"/>
            <a:ext cx="152235" cy="124511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199334A3-B6EC-CE38-21A7-5E361264279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9589" y="2486405"/>
            <a:ext cx="671623" cy="217170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EBF7D4CA-BD35-63E3-F69D-538611161BE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885861" y="3098400"/>
            <a:ext cx="671623" cy="217170"/>
          </a:xfrm>
          <a:prstGeom prst="rect">
            <a:avLst/>
          </a:prstGeom>
        </p:spPr>
      </p:pic>
      <p:grpSp>
        <p:nvGrpSpPr>
          <p:cNvPr id="177" name="グループ化 176">
            <a:extLst>
              <a:ext uri="{FF2B5EF4-FFF2-40B4-BE49-F238E27FC236}">
                <a16:creationId xmlns:a16="http://schemas.microsoft.com/office/drawing/2014/main" id="{7D08EDE1-260A-36B5-DA63-7FA0644D600E}"/>
              </a:ext>
            </a:extLst>
          </p:cNvPr>
          <p:cNvGrpSpPr/>
          <p:nvPr/>
        </p:nvGrpSpPr>
        <p:grpSpPr>
          <a:xfrm>
            <a:off x="2998486" y="2481635"/>
            <a:ext cx="2772331" cy="1576156"/>
            <a:chOff x="2964619" y="2481635"/>
            <a:chExt cx="2772331" cy="1576156"/>
          </a:xfrm>
        </p:grpSpPr>
        <p:grpSp>
          <p:nvGrpSpPr>
            <p:cNvPr id="91" name="グループ化 90">
              <a:extLst>
                <a:ext uri="{FF2B5EF4-FFF2-40B4-BE49-F238E27FC236}">
                  <a16:creationId xmlns:a16="http://schemas.microsoft.com/office/drawing/2014/main" id="{B9DCE92C-DA82-11DD-3B8A-E7C35C6E3F39}"/>
                </a:ext>
              </a:extLst>
            </p:cNvPr>
            <p:cNvGrpSpPr/>
            <p:nvPr/>
          </p:nvGrpSpPr>
          <p:grpSpPr>
            <a:xfrm>
              <a:off x="2964619" y="2487281"/>
              <a:ext cx="2507041" cy="1570510"/>
              <a:chOff x="2967338" y="1605677"/>
              <a:chExt cx="2578299" cy="1523480"/>
            </a:xfrm>
          </p:grpSpPr>
          <p:pic>
            <p:nvPicPr>
              <p:cNvPr id="101" name="図 100">
                <a:extLst>
                  <a:ext uri="{FF2B5EF4-FFF2-40B4-BE49-F238E27FC236}">
                    <a16:creationId xmlns:a16="http://schemas.microsoft.com/office/drawing/2014/main" id="{2394E096-D3B1-0087-D4F1-AE81E21AAA5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5230016" y="1733084"/>
                <a:ext cx="443028" cy="188214"/>
              </a:xfrm>
              <a:prstGeom prst="rect">
                <a:avLst/>
              </a:prstGeom>
            </p:spPr>
          </p:pic>
          <p:pic>
            <p:nvPicPr>
              <p:cNvPr id="102" name="図 101">
                <a:extLst>
                  <a:ext uri="{FF2B5EF4-FFF2-40B4-BE49-F238E27FC236}">
                    <a16:creationId xmlns:a16="http://schemas.microsoft.com/office/drawing/2014/main" id="{286CE169-37ED-F6EF-D3A3-93E0676AE94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5230016" y="2273310"/>
                <a:ext cx="443028" cy="188214"/>
              </a:xfrm>
              <a:prstGeom prst="rect">
                <a:avLst/>
              </a:prstGeom>
            </p:spPr>
          </p:pic>
          <p:pic>
            <p:nvPicPr>
              <p:cNvPr id="103" name="図 102">
                <a:extLst>
                  <a:ext uri="{FF2B5EF4-FFF2-40B4-BE49-F238E27FC236}">
                    <a16:creationId xmlns:a16="http://schemas.microsoft.com/office/drawing/2014/main" id="{6986F7ED-9821-C353-BA31-4816DC9CFF8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5230016" y="2813536"/>
                <a:ext cx="443028" cy="188214"/>
              </a:xfrm>
              <a:prstGeom prst="rect">
                <a:avLst/>
              </a:prstGeom>
            </p:spPr>
          </p:pic>
          <p:pic>
            <p:nvPicPr>
              <p:cNvPr id="104" name="図 103">
                <a:extLst>
                  <a:ext uri="{FF2B5EF4-FFF2-40B4-BE49-F238E27FC236}">
                    <a16:creationId xmlns:a16="http://schemas.microsoft.com/office/drawing/2014/main" id="{B9F69978-3CD2-EA5D-BDC2-36FC9DA31B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992583" y="1733084"/>
                <a:ext cx="443028" cy="188214"/>
              </a:xfrm>
              <a:prstGeom prst="rect">
                <a:avLst/>
              </a:prstGeom>
            </p:spPr>
          </p:pic>
          <p:pic>
            <p:nvPicPr>
              <p:cNvPr id="105" name="図 104">
                <a:extLst>
                  <a:ext uri="{FF2B5EF4-FFF2-40B4-BE49-F238E27FC236}">
                    <a16:creationId xmlns:a16="http://schemas.microsoft.com/office/drawing/2014/main" id="{CF4C719E-D113-4CB2-D7A4-93176FB300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992583" y="2273310"/>
                <a:ext cx="443028" cy="188214"/>
              </a:xfrm>
              <a:prstGeom prst="rect">
                <a:avLst/>
              </a:prstGeom>
            </p:spPr>
          </p:pic>
          <p:pic>
            <p:nvPicPr>
              <p:cNvPr id="106" name="図 105">
                <a:extLst>
                  <a:ext uri="{FF2B5EF4-FFF2-40B4-BE49-F238E27FC236}">
                    <a16:creationId xmlns:a16="http://schemas.microsoft.com/office/drawing/2014/main" id="{CD660FD5-543E-EB11-6420-3FC7AE6632A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992583" y="2813536"/>
                <a:ext cx="443028" cy="188214"/>
              </a:xfrm>
              <a:prstGeom prst="rect">
                <a:avLst/>
              </a:prstGeom>
            </p:spPr>
          </p:pic>
          <p:pic>
            <p:nvPicPr>
              <p:cNvPr id="107" name="図 106">
                <a:extLst>
                  <a:ext uri="{FF2B5EF4-FFF2-40B4-BE49-F238E27FC236}">
                    <a16:creationId xmlns:a16="http://schemas.microsoft.com/office/drawing/2014/main" id="{16DCC29C-24C2-0DEB-323C-AB0F0A0E6EB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755151" y="1733084"/>
                <a:ext cx="443028" cy="188214"/>
              </a:xfrm>
              <a:prstGeom prst="rect">
                <a:avLst/>
              </a:prstGeom>
            </p:spPr>
          </p:pic>
          <p:pic>
            <p:nvPicPr>
              <p:cNvPr id="108" name="図 107">
                <a:extLst>
                  <a:ext uri="{FF2B5EF4-FFF2-40B4-BE49-F238E27FC236}">
                    <a16:creationId xmlns:a16="http://schemas.microsoft.com/office/drawing/2014/main" id="{163B86D8-DD65-1412-066F-24FEA0E8242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755151" y="2273310"/>
                <a:ext cx="443028" cy="188214"/>
              </a:xfrm>
              <a:prstGeom prst="rect">
                <a:avLst/>
              </a:prstGeom>
            </p:spPr>
          </p:pic>
          <p:pic>
            <p:nvPicPr>
              <p:cNvPr id="109" name="図 108">
                <a:extLst>
                  <a:ext uri="{FF2B5EF4-FFF2-40B4-BE49-F238E27FC236}">
                    <a16:creationId xmlns:a16="http://schemas.microsoft.com/office/drawing/2014/main" id="{3229A4C7-CA6B-4300-2066-03DDABCA530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755151" y="2813536"/>
                <a:ext cx="443028" cy="188214"/>
              </a:xfrm>
              <a:prstGeom prst="rect">
                <a:avLst/>
              </a:prstGeom>
            </p:spPr>
          </p:pic>
          <p:pic>
            <p:nvPicPr>
              <p:cNvPr id="110" name="図 109">
                <a:extLst>
                  <a:ext uri="{FF2B5EF4-FFF2-40B4-BE49-F238E27FC236}">
                    <a16:creationId xmlns:a16="http://schemas.microsoft.com/office/drawing/2014/main" id="{30BC65FF-CC20-1B9A-740B-A790A0EB974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516039" y="1733084"/>
                <a:ext cx="443028" cy="188214"/>
              </a:xfrm>
              <a:prstGeom prst="rect">
                <a:avLst/>
              </a:prstGeom>
            </p:spPr>
          </p:pic>
          <p:pic>
            <p:nvPicPr>
              <p:cNvPr id="111" name="図 110">
                <a:extLst>
                  <a:ext uri="{FF2B5EF4-FFF2-40B4-BE49-F238E27FC236}">
                    <a16:creationId xmlns:a16="http://schemas.microsoft.com/office/drawing/2014/main" id="{AB9B7F9C-D2E1-320C-9873-C3A975978B4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516039" y="2273310"/>
                <a:ext cx="443028" cy="188214"/>
              </a:xfrm>
              <a:prstGeom prst="rect">
                <a:avLst/>
              </a:prstGeom>
            </p:spPr>
          </p:pic>
          <p:pic>
            <p:nvPicPr>
              <p:cNvPr id="112" name="図 111">
                <a:extLst>
                  <a:ext uri="{FF2B5EF4-FFF2-40B4-BE49-F238E27FC236}">
                    <a16:creationId xmlns:a16="http://schemas.microsoft.com/office/drawing/2014/main" id="{46711004-5575-5D29-88D0-79BD09F72D7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516039" y="2813536"/>
                <a:ext cx="443028" cy="188214"/>
              </a:xfrm>
              <a:prstGeom prst="rect">
                <a:avLst/>
              </a:prstGeom>
            </p:spPr>
          </p:pic>
          <p:pic>
            <p:nvPicPr>
              <p:cNvPr id="113" name="図 112">
                <a:extLst>
                  <a:ext uri="{FF2B5EF4-FFF2-40B4-BE49-F238E27FC236}">
                    <a16:creationId xmlns:a16="http://schemas.microsoft.com/office/drawing/2014/main" id="{804983E3-B15D-4F23-F72F-0889C275FFA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281619" y="1733084"/>
                <a:ext cx="443028" cy="188214"/>
              </a:xfrm>
              <a:prstGeom prst="rect">
                <a:avLst/>
              </a:prstGeom>
            </p:spPr>
          </p:pic>
          <p:pic>
            <p:nvPicPr>
              <p:cNvPr id="138" name="図 137">
                <a:extLst>
                  <a:ext uri="{FF2B5EF4-FFF2-40B4-BE49-F238E27FC236}">
                    <a16:creationId xmlns:a16="http://schemas.microsoft.com/office/drawing/2014/main" id="{CE46BC91-A718-01CF-29C7-99646806023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281619" y="2273310"/>
                <a:ext cx="443028" cy="188214"/>
              </a:xfrm>
              <a:prstGeom prst="rect">
                <a:avLst/>
              </a:prstGeom>
            </p:spPr>
          </p:pic>
          <p:pic>
            <p:nvPicPr>
              <p:cNvPr id="139" name="図 138">
                <a:extLst>
                  <a:ext uri="{FF2B5EF4-FFF2-40B4-BE49-F238E27FC236}">
                    <a16:creationId xmlns:a16="http://schemas.microsoft.com/office/drawing/2014/main" id="{5AD05F92-C633-3609-5451-3BFD38A51C0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281619" y="2813536"/>
                <a:ext cx="443028" cy="188214"/>
              </a:xfrm>
              <a:prstGeom prst="rect">
                <a:avLst/>
              </a:prstGeom>
            </p:spPr>
          </p:pic>
          <p:pic>
            <p:nvPicPr>
              <p:cNvPr id="140" name="図 139">
                <a:extLst>
                  <a:ext uri="{FF2B5EF4-FFF2-40B4-BE49-F238E27FC236}">
                    <a16:creationId xmlns:a16="http://schemas.microsoft.com/office/drawing/2014/main" id="{3FD844D1-A0CF-BB40-928A-194612950FA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046178" y="1733084"/>
                <a:ext cx="443028" cy="188214"/>
              </a:xfrm>
              <a:prstGeom prst="rect">
                <a:avLst/>
              </a:prstGeom>
            </p:spPr>
          </p:pic>
          <p:pic>
            <p:nvPicPr>
              <p:cNvPr id="141" name="図 140">
                <a:extLst>
                  <a:ext uri="{FF2B5EF4-FFF2-40B4-BE49-F238E27FC236}">
                    <a16:creationId xmlns:a16="http://schemas.microsoft.com/office/drawing/2014/main" id="{F4A06BE6-870B-0517-FD3C-A0037B4E35A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046178" y="2273310"/>
                <a:ext cx="443028" cy="188214"/>
              </a:xfrm>
              <a:prstGeom prst="rect">
                <a:avLst/>
              </a:prstGeom>
            </p:spPr>
          </p:pic>
          <p:pic>
            <p:nvPicPr>
              <p:cNvPr id="142" name="図 141">
                <a:extLst>
                  <a:ext uri="{FF2B5EF4-FFF2-40B4-BE49-F238E27FC236}">
                    <a16:creationId xmlns:a16="http://schemas.microsoft.com/office/drawing/2014/main" id="{A974F122-5EF7-2103-3A58-20F0823D56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046178" y="2813536"/>
                <a:ext cx="443028" cy="188214"/>
              </a:xfrm>
              <a:prstGeom prst="rect">
                <a:avLst/>
              </a:prstGeom>
            </p:spPr>
          </p:pic>
          <p:pic>
            <p:nvPicPr>
              <p:cNvPr id="143" name="図 142">
                <a:extLst>
                  <a:ext uri="{FF2B5EF4-FFF2-40B4-BE49-F238E27FC236}">
                    <a16:creationId xmlns:a16="http://schemas.microsoft.com/office/drawing/2014/main" id="{24839D6A-EECE-4253-10B5-156A536117C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806754" y="1733084"/>
                <a:ext cx="443028" cy="188214"/>
              </a:xfrm>
              <a:prstGeom prst="rect">
                <a:avLst/>
              </a:prstGeom>
            </p:spPr>
          </p:pic>
          <p:pic>
            <p:nvPicPr>
              <p:cNvPr id="144" name="図 143">
                <a:extLst>
                  <a:ext uri="{FF2B5EF4-FFF2-40B4-BE49-F238E27FC236}">
                    <a16:creationId xmlns:a16="http://schemas.microsoft.com/office/drawing/2014/main" id="{E8079FBA-7BC4-0569-02F1-A0C95DDD2A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806754" y="2273310"/>
                <a:ext cx="443028" cy="188214"/>
              </a:xfrm>
              <a:prstGeom prst="rect">
                <a:avLst/>
              </a:prstGeom>
            </p:spPr>
          </p:pic>
          <p:pic>
            <p:nvPicPr>
              <p:cNvPr id="145" name="図 144">
                <a:extLst>
                  <a:ext uri="{FF2B5EF4-FFF2-40B4-BE49-F238E27FC236}">
                    <a16:creationId xmlns:a16="http://schemas.microsoft.com/office/drawing/2014/main" id="{53A67D14-E6C5-4684-ED34-DED8D4EC9F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806754" y="2813536"/>
                <a:ext cx="443028" cy="188214"/>
              </a:xfrm>
              <a:prstGeom prst="rect">
                <a:avLst/>
              </a:prstGeom>
            </p:spPr>
          </p:pic>
          <p:pic>
            <p:nvPicPr>
              <p:cNvPr id="161" name="図 160">
                <a:extLst>
                  <a:ext uri="{FF2B5EF4-FFF2-40B4-BE49-F238E27FC236}">
                    <a16:creationId xmlns:a16="http://schemas.microsoft.com/office/drawing/2014/main" id="{8EA5038B-E067-AF21-5BC2-C783C3873E0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571639" y="1733084"/>
                <a:ext cx="443028" cy="188214"/>
              </a:xfrm>
              <a:prstGeom prst="rect">
                <a:avLst/>
              </a:prstGeom>
            </p:spPr>
          </p:pic>
          <p:pic>
            <p:nvPicPr>
              <p:cNvPr id="162" name="図 161">
                <a:extLst>
                  <a:ext uri="{FF2B5EF4-FFF2-40B4-BE49-F238E27FC236}">
                    <a16:creationId xmlns:a16="http://schemas.microsoft.com/office/drawing/2014/main" id="{065EBB40-1A1E-C566-15F8-385BE36C1DD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571639" y="2273310"/>
                <a:ext cx="443028" cy="188214"/>
              </a:xfrm>
              <a:prstGeom prst="rect">
                <a:avLst/>
              </a:prstGeom>
            </p:spPr>
          </p:pic>
          <p:pic>
            <p:nvPicPr>
              <p:cNvPr id="163" name="図 162">
                <a:extLst>
                  <a:ext uri="{FF2B5EF4-FFF2-40B4-BE49-F238E27FC236}">
                    <a16:creationId xmlns:a16="http://schemas.microsoft.com/office/drawing/2014/main" id="{CF5D567F-C9A4-148E-B0DD-F2D4BC8EFB8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571639" y="2813536"/>
                <a:ext cx="443028" cy="188214"/>
              </a:xfrm>
              <a:prstGeom prst="rect">
                <a:avLst/>
              </a:prstGeom>
            </p:spPr>
          </p:pic>
          <p:pic>
            <p:nvPicPr>
              <p:cNvPr id="164" name="図 163">
                <a:extLst>
                  <a:ext uri="{FF2B5EF4-FFF2-40B4-BE49-F238E27FC236}">
                    <a16:creationId xmlns:a16="http://schemas.microsoft.com/office/drawing/2014/main" id="{6BF223EE-20A6-7D77-9A09-E4765A8F280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327396" y="1733084"/>
                <a:ext cx="443028" cy="188214"/>
              </a:xfrm>
              <a:prstGeom prst="rect">
                <a:avLst/>
              </a:prstGeom>
            </p:spPr>
          </p:pic>
          <p:pic>
            <p:nvPicPr>
              <p:cNvPr id="165" name="図 164">
                <a:extLst>
                  <a:ext uri="{FF2B5EF4-FFF2-40B4-BE49-F238E27FC236}">
                    <a16:creationId xmlns:a16="http://schemas.microsoft.com/office/drawing/2014/main" id="{5D6296AC-5A39-4EC5-34CF-37D68A9FFE5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327396" y="2273310"/>
                <a:ext cx="443028" cy="188214"/>
              </a:xfrm>
              <a:prstGeom prst="rect">
                <a:avLst/>
              </a:prstGeom>
            </p:spPr>
          </p:pic>
          <p:pic>
            <p:nvPicPr>
              <p:cNvPr id="166" name="図 165">
                <a:extLst>
                  <a:ext uri="{FF2B5EF4-FFF2-40B4-BE49-F238E27FC236}">
                    <a16:creationId xmlns:a16="http://schemas.microsoft.com/office/drawing/2014/main" id="{8C028190-0295-AFA2-7085-B130CF9580C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327396" y="2813536"/>
                <a:ext cx="443028" cy="188214"/>
              </a:xfrm>
              <a:prstGeom prst="rect">
                <a:avLst/>
              </a:prstGeom>
            </p:spPr>
          </p:pic>
          <p:pic>
            <p:nvPicPr>
              <p:cNvPr id="167" name="図 166">
                <a:extLst>
                  <a:ext uri="{FF2B5EF4-FFF2-40B4-BE49-F238E27FC236}">
                    <a16:creationId xmlns:a16="http://schemas.microsoft.com/office/drawing/2014/main" id="{B423F0A5-4547-583A-3A7A-3F6A04F4F4A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084427" y="1733084"/>
                <a:ext cx="443028" cy="188214"/>
              </a:xfrm>
              <a:prstGeom prst="rect">
                <a:avLst/>
              </a:prstGeom>
            </p:spPr>
          </p:pic>
          <p:pic>
            <p:nvPicPr>
              <p:cNvPr id="168" name="図 167">
                <a:extLst>
                  <a:ext uri="{FF2B5EF4-FFF2-40B4-BE49-F238E27FC236}">
                    <a16:creationId xmlns:a16="http://schemas.microsoft.com/office/drawing/2014/main" id="{D1D350C2-35C9-5789-6FB4-0EEED312C1E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084427" y="2273310"/>
                <a:ext cx="443028" cy="188214"/>
              </a:xfrm>
              <a:prstGeom prst="rect">
                <a:avLst/>
              </a:prstGeom>
            </p:spPr>
          </p:pic>
          <p:pic>
            <p:nvPicPr>
              <p:cNvPr id="169" name="図 168">
                <a:extLst>
                  <a:ext uri="{FF2B5EF4-FFF2-40B4-BE49-F238E27FC236}">
                    <a16:creationId xmlns:a16="http://schemas.microsoft.com/office/drawing/2014/main" id="{3B8B5FE9-8CCD-640E-D953-FB21B8928AA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084427" y="2813536"/>
                <a:ext cx="443028" cy="188214"/>
              </a:xfrm>
              <a:prstGeom prst="rect">
                <a:avLst/>
              </a:prstGeom>
            </p:spPr>
          </p:pic>
          <p:pic>
            <p:nvPicPr>
              <p:cNvPr id="170" name="図 169">
                <a:extLst>
                  <a:ext uri="{FF2B5EF4-FFF2-40B4-BE49-F238E27FC236}">
                    <a16:creationId xmlns:a16="http://schemas.microsoft.com/office/drawing/2014/main" id="{872A409F-6C7F-1F39-042C-FF26B076F5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2839931" y="1733084"/>
                <a:ext cx="443028" cy="188214"/>
              </a:xfrm>
              <a:prstGeom prst="rect">
                <a:avLst/>
              </a:prstGeom>
            </p:spPr>
          </p:pic>
          <p:pic>
            <p:nvPicPr>
              <p:cNvPr id="171" name="図 170">
                <a:extLst>
                  <a:ext uri="{FF2B5EF4-FFF2-40B4-BE49-F238E27FC236}">
                    <a16:creationId xmlns:a16="http://schemas.microsoft.com/office/drawing/2014/main" id="{41CFC6A3-F6CA-E5DD-AEE5-8D02BF23A4C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2839931" y="2273310"/>
                <a:ext cx="443028" cy="188214"/>
              </a:xfrm>
              <a:prstGeom prst="rect">
                <a:avLst/>
              </a:prstGeom>
            </p:spPr>
          </p:pic>
          <p:pic>
            <p:nvPicPr>
              <p:cNvPr id="172" name="図 171">
                <a:extLst>
                  <a:ext uri="{FF2B5EF4-FFF2-40B4-BE49-F238E27FC236}">
                    <a16:creationId xmlns:a16="http://schemas.microsoft.com/office/drawing/2014/main" id="{3917BD7C-3A83-460B-1D5E-19C70B9E4BD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2839931" y="2813536"/>
                <a:ext cx="443028" cy="188214"/>
              </a:xfrm>
              <a:prstGeom prst="rect">
                <a:avLst/>
              </a:prstGeom>
            </p:spPr>
          </p:pic>
        </p:grpSp>
        <p:grpSp>
          <p:nvGrpSpPr>
            <p:cNvPr id="176" name="グループ化 175">
              <a:extLst>
                <a:ext uri="{FF2B5EF4-FFF2-40B4-BE49-F238E27FC236}">
                  <a16:creationId xmlns:a16="http://schemas.microsoft.com/office/drawing/2014/main" id="{EA2DCB64-35FF-ED82-FC59-7E3C4107B038}"/>
                </a:ext>
              </a:extLst>
            </p:cNvPr>
            <p:cNvGrpSpPr/>
            <p:nvPr/>
          </p:nvGrpSpPr>
          <p:grpSpPr>
            <a:xfrm>
              <a:off x="5553938" y="2481635"/>
              <a:ext cx="183012" cy="1570510"/>
              <a:chOff x="5599094" y="2504213"/>
              <a:chExt cx="183012" cy="1570510"/>
            </a:xfrm>
          </p:grpSpPr>
          <p:pic>
            <p:nvPicPr>
              <p:cNvPr id="173" name="図 172">
                <a:extLst>
                  <a:ext uri="{FF2B5EF4-FFF2-40B4-BE49-F238E27FC236}">
                    <a16:creationId xmlns:a16="http://schemas.microsoft.com/office/drawing/2014/main" id="{8D4EBF3F-7A00-554E-4A1A-02E3733AB8A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5462248" y="2641059"/>
                <a:ext cx="456704" cy="183012"/>
              </a:xfrm>
              <a:prstGeom prst="rect">
                <a:avLst/>
              </a:prstGeom>
            </p:spPr>
          </p:pic>
          <p:pic>
            <p:nvPicPr>
              <p:cNvPr id="174" name="図 173">
                <a:extLst>
                  <a:ext uri="{FF2B5EF4-FFF2-40B4-BE49-F238E27FC236}">
                    <a16:creationId xmlns:a16="http://schemas.microsoft.com/office/drawing/2014/main" id="{7CCA8174-E0A2-0D9F-D5F8-37AB291748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5462248" y="3197962"/>
                <a:ext cx="456704" cy="183012"/>
              </a:xfrm>
              <a:prstGeom prst="rect">
                <a:avLst/>
              </a:prstGeom>
            </p:spPr>
          </p:pic>
          <p:pic>
            <p:nvPicPr>
              <p:cNvPr id="175" name="図 174">
                <a:extLst>
                  <a:ext uri="{FF2B5EF4-FFF2-40B4-BE49-F238E27FC236}">
                    <a16:creationId xmlns:a16="http://schemas.microsoft.com/office/drawing/2014/main" id="{4F61A7D5-7295-EACC-B39C-3EF81B09552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5462248" y="3754865"/>
                <a:ext cx="456704" cy="183012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405964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図 77">
            <a:extLst>
              <a:ext uri="{FF2B5EF4-FFF2-40B4-BE49-F238E27FC236}">
                <a16:creationId xmlns:a16="http://schemas.microsoft.com/office/drawing/2014/main" id="{9F778B76-2F55-46CE-BC4B-822C228C304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2752" y="2926290"/>
            <a:ext cx="456704" cy="183012"/>
          </a:xfrm>
          <a:prstGeom prst="rect">
            <a:avLst/>
          </a:prstGeom>
        </p:spPr>
      </p:pic>
      <p:pic>
        <p:nvPicPr>
          <p:cNvPr id="79" name="図 78">
            <a:extLst>
              <a:ext uri="{FF2B5EF4-FFF2-40B4-BE49-F238E27FC236}">
                <a16:creationId xmlns:a16="http://schemas.microsoft.com/office/drawing/2014/main" id="{42128687-4CDC-4EA5-898C-88002AADC4D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54" y="2926290"/>
            <a:ext cx="456704" cy="183012"/>
          </a:xfrm>
          <a:prstGeom prst="rect">
            <a:avLst/>
          </a:prstGeom>
        </p:spPr>
      </p:pic>
      <p:pic>
        <p:nvPicPr>
          <p:cNvPr id="80" name="図 79">
            <a:extLst>
              <a:ext uri="{FF2B5EF4-FFF2-40B4-BE49-F238E27FC236}">
                <a16:creationId xmlns:a16="http://schemas.microsoft.com/office/drawing/2014/main" id="{659DDE86-1BDE-4FE9-956B-A9CDAF15056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557" y="2926290"/>
            <a:ext cx="456704" cy="183012"/>
          </a:xfrm>
          <a:prstGeom prst="rect">
            <a:avLst/>
          </a:prstGeom>
        </p:spPr>
      </p:pic>
      <p:pic>
        <p:nvPicPr>
          <p:cNvPr id="81" name="図 80">
            <a:extLst>
              <a:ext uri="{FF2B5EF4-FFF2-40B4-BE49-F238E27FC236}">
                <a16:creationId xmlns:a16="http://schemas.microsoft.com/office/drawing/2014/main" id="{9AFF2D45-5479-46A0-820B-06CFE928AD7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2752" y="3157160"/>
            <a:ext cx="456704" cy="183012"/>
          </a:xfrm>
          <a:prstGeom prst="rect">
            <a:avLst/>
          </a:prstGeom>
        </p:spPr>
      </p:pic>
      <p:pic>
        <p:nvPicPr>
          <p:cNvPr id="82" name="図 81">
            <a:extLst>
              <a:ext uri="{FF2B5EF4-FFF2-40B4-BE49-F238E27FC236}">
                <a16:creationId xmlns:a16="http://schemas.microsoft.com/office/drawing/2014/main" id="{AE47D772-20DE-42CC-951B-DC5C47BE96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54" y="3157160"/>
            <a:ext cx="456704" cy="183012"/>
          </a:xfrm>
          <a:prstGeom prst="rect">
            <a:avLst/>
          </a:prstGeom>
        </p:spPr>
      </p:pic>
      <p:pic>
        <p:nvPicPr>
          <p:cNvPr id="83" name="図 82">
            <a:extLst>
              <a:ext uri="{FF2B5EF4-FFF2-40B4-BE49-F238E27FC236}">
                <a16:creationId xmlns:a16="http://schemas.microsoft.com/office/drawing/2014/main" id="{66A4C51D-D7E1-446B-B266-E756ACA9815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557" y="3157160"/>
            <a:ext cx="456704" cy="183012"/>
          </a:xfrm>
          <a:prstGeom prst="rect">
            <a:avLst/>
          </a:prstGeom>
        </p:spPr>
      </p:pic>
      <p:pic>
        <p:nvPicPr>
          <p:cNvPr id="84" name="図 83">
            <a:extLst>
              <a:ext uri="{FF2B5EF4-FFF2-40B4-BE49-F238E27FC236}">
                <a16:creationId xmlns:a16="http://schemas.microsoft.com/office/drawing/2014/main" id="{6C84A8AC-814F-4373-9E99-49E4075D0F7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2752" y="3388031"/>
            <a:ext cx="456704" cy="183012"/>
          </a:xfrm>
          <a:prstGeom prst="rect">
            <a:avLst/>
          </a:prstGeom>
        </p:spPr>
      </p:pic>
      <p:pic>
        <p:nvPicPr>
          <p:cNvPr id="85" name="図 84">
            <a:extLst>
              <a:ext uri="{FF2B5EF4-FFF2-40B4-BE49-F238E27FC236}">
                <a16:creationId xmlns:a16="http://schemas.microsoft.com/office/drawing/2014/main" id="{D9B61AEA-BAEF-4DBD-B92D-E8151370CE8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54" y="3388031"/>
            <a:ext cx="456704" cy="183012"/>
          </a:xfrm>
          <a:prstGeom prst="rect">
            <a:avLst/>
          </a:prstGeom>
        </p:spPr>
      </p:pic>
      <p:pic>
        <p:nvPicPr>
          <p:cNvPr id="86" name="図 85">
            <a:extLst>
              <a:ext uri="{FF2B5EF4-FFF2-40B4-BE49-F238E27FC236}">
                <a16:creationId xmlns:a16="http://schemas.microsoft.com/office/drawing/2014/main" id="{4B04F5C2-4075-48E6-AF89-1C1352A7736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557" y="3388031"/>
            <a:ext cx="456704" cy="183012"/>
          </a:xfrm>
          <a:prstGeom prst="rect">
            <a:avLst/>
          </a:prstGeom>
        </p:spPr>
      </p:pic>
      <p:pic>
        <p:nvPicPr>
          <p:cNvPr id="87" name="図 86">
            <a:extLst>
              <a:ext uri="{FF2B5EF4-FFF2-40B4-BE49-F238E27FC236}">
                <a16:creationId xmlns:a16="http://schemas.microsoft.com/office/drawing/2014/main" id="{A04F8CFD-25FB-4E57-A143-610E63B885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2752" y="3618901"/>
            <a:ext cx="456704" cy="183012"/>
          </a:xfrm>
          <a:prstGeom prst="rect">
            <a:avLst/>
          </a:prstGeom>
        </p:spPr>
      </p:pic>
      <p:pic>
        <p:nvPicPr>
          <p:cNvPr id="88" name="図 87">
            <a:extLst>
              <a:ext uri="{FF2B5EF4-FFF2-40B4-BE49-F238E27FC236}">
                <a16:creationId xmlns:a16="http://schemas.microsoft.com/office/drawing/2014/main" id="{53BD6987-C7DC-4E82-B70C-A1305BB0E5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54" y="3618901"/>
            <a:ext cx="456704" cy="183012"/>
          </a:xfrm>
          <a:prstGeom prst="rect">
            <a:avLst/>
          </a:prstGeom>
        </p:spPr>
      </p:pic>
      <p:pic>
        <p:nvPicPr>
          <p:cNvPr id="89" name="図 88">
            <a:extLst>
              <a:ext uri="{FF2B5EF4-FFF2-40B4-BE49-F238E27FC236}">
                <a16:creationId xmlns:a16="http://schemas.microsoft.com/office/drawing/2014/main" id="{3B888B41-7DA4-42F7-9906-7435538352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557" y="3618901"/>
            <a:ext cx="456704" cy="183012"/>
          </a:xfrm>
          <a:prstGeom prst="rect">
            <a:avLst/>
          </a:prstGeom>
        </p:spPr>
      </p:pic>
      <p:pic>
        <p:nvPicPr>
          <p:cNvPr id="90" name="図 89">
            <a:extLst>
              <a:ext uri="{FF2B5EF4-FFF2-40B4-BE49-F238E27FC236}">
                <a16:creationId xmlns:a16="http://schemas.microsoft.com/office/drawing/2014/main" id="{CD7D173C-F6F8-41EF-9431-71BFB76EE78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2752" y="3851405"/>
            <a:ext cx="456704" cy="183012"/>
          </a:xfrm>
          <a:prstGeom prst="rect">
            <a:avLst/>
          </a:prstGeom>
        </p:spPr>
      </p:pic>
      <p:pic>
        <p:nvPicPr>
          <p:cNvPr id="91" name="図 90">
            <a:extLst>
              <a:ext uri="{FF2B5EF4-FFF2-40B4-BE49-F238E27FC236}">
                <a16:creationId xmlns:a16="http://schemas.microsoft.com/office/drawing/2014/main" id="{0F81524E-0001-4C63-AFE2-01EE5BCF6A1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54" y="3851405"/>
            <a:ext cx="456704" cy="183012"/>
          </a:xfrm>
          <a:prstGeom prst="rect">
            <a:avLst/>
          </a:prstGeom>
        </p:spPr>
      </p:pic>
      <p:pic>
        <p:nvPicPr>
          <p:cNvPr id="92" name="図 91">
            <a:extLst>
              <a:ext uri="{FF2B5EF4-FFF2-40B4-BE49-F238E27FC236}">
                <a16:creationId xmlns:a16="http://schemas.microsoft.com/office/drawing/2014/main" id="{288A1E46-F3E6-41A3-A7E7-BF5B220A72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557" y="3851405"/>
            <a:ext cx="456704" cy="183012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CD3CBDCA-8558-4733-9C45-4DA51D04B84A}"/>
              </a:ext>
            </a:extLst>
          </p:cNvPr>
          <p:cNvGrpSpPr/>
          <p:nvPr/>
        </p:nvGrpSpPr>
        <p:grpSpPr>
          <a:xfrm>
            <a:off x="6577453" y="2913979"/>
            <a:ext cx="2111394" cy="1105198"/>
            <a:chOff x="6684866" y="2913529"/>
            <a:chExt cx="2111394" cy="1105198"/>
          </a:xfrm>
        </p:grpSpPr>
        <p:pic>
          <p:nvPicPr>
            <p:cNvPr id="229" name="図 228">
              <a:extLst>
                <a:ext uri="{FF2B5EF4-FFF2-40B4-BE49-F238E27FC236}">
                  <a16:creationId xmlns:a16="http://schemas.microsoft.com/office/drawing/2014/main" id="{EA4D595D-7C17-4999-A0A5-DD41FF8B93C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4866" y="2913530"/>
              <a:ext cx="456704" cy="183012"/>
            </a:xfrm>
            <a:prstGeom prst="rect">
              <a:avLst/>
            </a:prstGeom>
          </p:spPr>
        </p:pic>
        <p:pic>
          <p:nvPicPr>
            <p:cNvPr id="230" name="図 229">
              <a:extLst>
                <a:ext uri="{FF2B5EF4-FFF2-40B4-BE49-F238E27FC236}">
                  <a16:creationId xmlns:a16="http://schemas.microsoft.com/office/drawing/2014/main" id="{485BABA9-3FED-4FC0-951D-C1368B66963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41768" y="2913530"/>
              <a:ext cx="456704" cy="183012"/>
            </a:xfrm>
            <a:prstGeom prst="rect">
              <a:avLst/>
            </a:prstGeom>
          </p:spPr>
        </p:pic>
        <p:pic>
          <p:nvPicPr>
            <p:cNvPr id="231" name="図 230">
              <a:extLst>
                <a:ext uri="{FF2B5EF4-FFF2-40B4-BE49-F238E27FC236}">
                  <a16:creationId xmlns:a16="http://schemas.microsoft.com/office/drawing/2014/main" id="{05C5485C-9475-4462-8F8D-FB7F818296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98671" y="2913529"/>
              <a:ext cx="456704" cy="183012"/>
            </a:xfrm>
            <a:prstGeom prst="rect">
              <a:avLst/>
            </a:prstGeom>
          </p:spPr>
        </p:pic>
        <p:pic>
          <p:nvPicPr>
            <p:cNvPr id="232" name="図 231">
              <a:extLst>
                <a:ext uri="{FF2B5EF4-FFF2-40B4-BE49-F238E27FC236}">
                  <a16:creationId xmlns:a16="http://schemas.microsoft.com/office/drawing/2014/main" id="{80F4E043-AF65-4A7D-BD4D-DFE2D488AC8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4866" y="3144400"/>
              <a:ext cx="456704" cy="183012"/>
            </a:xfrm>
            <a:prstGeom prst="rect">
              <a:avLst/>
            </a:prstGeom>
          </p:spPr>
        </p:pic>
        <p:pic>
          <p:nvPicPr>
            <p:cNvPr id="233" name="図 232">
              <a:extLst>
                <a:ext uri="{FF2B5EF4-FFF2-40B4-BE49-F238E27FC236}">
                  <a16:creationId xmlns:a16="http://schemas.microsoft.com/office/drawing/2014/main" id="{2A1F0775-2041-47AE-9BE6-BA964D340A9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41768" y="3144400"/>
              <a:ext cx="456704" cy="183012"/>
            </a:xfrm>
            <a:prstGeom prst="rect">
              <a:avLst/>
            </a:prstGeom>
          </p:spPr>
        </p:pic>
        <p:pic>
          <p:nvPicPr>
            <p:cNvPr id="234" name="図 233">
              <a:extLst>
                <a:ext uri="{FF2B5EF4-FFF2-40B4-BE49-F238E27FC236}">
                  <a16:creationId xmlns:a16="http://schemas.microsoft.com/office/drawing/2014/main" id="{AED2D860-4381-4740-A7C0-69A45B6B92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98671" y="3144400"/>
              <a:ext cx="456704" cy="183012"/>
            </a:xfrm>
            <a:prstGeom prst="rect">
              <a:avLst/>
            </a:prstGeom>
          </p:spPr>
        </p:pic>
        <p:pic>
          <p:nvPicPr>
            <p:cNvPr id="235" name="図 234">
              <a:extLst>
                <a:ext uri="{FF2B5EF4-FFF2-40B4-BE49-F238E27FC236}">
                  <a16:creationId xmlns:a16="http://schemas.microsoft.com/office/drawing/2014/main" id="{E7B9E901-9749-414E-9C42-FECA6FFFF4C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4866" y="3375270"/>
              <a:ext cx="456704" cy="183012"/>
            </a:xfrm>
            <a:prstGeom prst="rect">
              <a:avLst/>
            </a:prstGeom>
          </p:spPr>
        </p:pic>
        <p:pic>
          <p:nvPicPr>
            <p:cNvPr id="236" name="図 235">
              <a:extLst>
                <a:ext uri="{FF2B5EF4-FFF2-40B4-BE49-F238E27FC236}">
                  <a16:creationId xmlns:a16="http://schemas.microsoft.com/office/drawing/2014/main" id="{BEC6C9AC-E1DE-4ABD-8F87-595DED7279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41768" y="3375270"/>
              <a:ext cx="456704" cy="183012"/>
            </a:xfrm>
            <a:prstGeom prst="rect">
              <a:avLst/>
            </a:prstGeom>
          </p:spPr>
        </p:pic>
        <p:pic>
          <p:nvPicPr>
            <p:cNvPr id="237" name="図 236">
              <a:extLst>
                <a:ext uri="{FF2B5EF4-FFF2-40B4-BE49-F238E27FC236}">
                  <a16:creationId xmlns:a16="http://schemas.microsoft.com/office/drawing/2014/main" id="{8B5372BA-C142-4D18-A2EA-B7D14C17692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98671" y="3375270"/>
              <a:ext cx="456704" cy="183012"/>
            </a:xfrm>
            <a:prstGeom prst="rect">
              <a:avLst/>
            </a:prstGeom>
          </p:spPr>
        </p:pic>
        <p:pic>
          <p:nvPicPr>
            <p:cNvPr id="238" name="図 237">
              <a:extLst>
                <a:ext uri="{FF2B5EF4-FFF2-40B4-BE49-F238E27FC236}">
                  <a16:creationId xmlns:a16="http://schemas.microsoft.com/office/drawing/2014/main" id="{568DE016-2EAA-4876-8618-323A53B337E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4866" y="3607774"/>
              <a:ext cx="456704" cy="183012"/>
            </a:xfrm>
            <a:prstGeom prst="rect">
              <a:avLst/>
            </a:prstGeom>
          </p:spPr>
        </p:pic>
        <p:pic>
          <p:nvPicPr>
            <p:cNvPr id="239" name="図 238">
              <a:extLst>
                <a:ext uri="{FF2B5EF4-FFF2-40B4-BE49-F238E27FC236}">
                  <a16:creationId xmlns:a16="http://schemas.microsoft.com/office/drawing/2014/main" id="{06F1C93A-C365-470B-8BCD-E5C9D919BAB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41768" y="3607774"/>
              <a:ext cx="456704" cy="183012"/>
            </a:xfrm>
            <a:prstGeom prst="rect">
              <a:avLst/>
            </a:prstGeom>
          </p:spPr>
        </p:pic>
        <p:pic>
          <p:nvPicPr>
            <p:cNvPr id="240" name="図 239">
              <a:extLst>
                <a:ext uri="{FF2B5EF4-FFF2-40B4-BE49-F238E27FC236}">
                  <a16:creationId xmlns:a16="http://schemas.microsoft.com/office/drawing/2014/main" id="{3F06E7BB-79D2-4F58-881A-4B8DDB40F43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98671" y="3607774"/>
              <a:ext cx="456704" cy="183012"/>
            </a:xfrm>
            <a:prstGeom prst="rect">
              <a:avLst/>
            </a:prstGeom>
          </p:spPr>
        </p:pic>
        <p:pic>
          <p:nvPicPr>
            <p:cNvPr id="241" name="図 240">
              <a:extLst>
                <a:ext uri="{FF2B5EF4-FFF2-40B4-BE49-F238E27FC236}">
                  <a16:creationId xmlns:a16="http://schemas.microsoft.com/office/drawing/2014/main" id="{4EFE1E14-6B63-49E9-B2FF-5E0D78EA612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4866" y="3835715"/>
              <a:ext cx="456704" cy="183012"/>
            </a:xfrm>
            <a:prstGeom prst="rect">
              <a:avLst/>
            </a:prstGeom>
          </p:spPr>
        </p:pic>
        <p:pic>
          <p:nvPicPr>
            <p:cNvPr id="242" name="図 241">
              <a:extLst>
                <a:ext uri="{FF2B5EF4-FFF2-40B4-BE49-F238E27FC236}">
                  <a16:creationId xmlns:a16="http://schemas.microsoft.com/office/drawing/2014/main" id="{E6534EE7-9C4E-46BB-B3B1-ECD45D452FC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41768" y="3835715"/>
              <a:ext cx="456704" cy="183012"/>
            </a:xfrm>
            <a:prstGeom prst="rect">
              <a:avLst/>
            </a:prstGeom>
          </p:spPr>
        </p:pic>
        <p:pic>
          <p:nvPicPr>
            <p:cNvPr id="243" name="図 242">
              <a:extLst>
                <a:ext uri="{FF2B5EF4-FFF2-40B4-BE49-F238E27FC236}">
                  <a16:creationId xmlns:a16="http://schemas.microsoft.com/office/drawing/2014/main" id="{AF797305-916C-4D36-8D04-7DD17960C7F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98671" y="3835715"/>
              <a:ext cx="456704" cy="183012"/>
            </a:xfrm>
            <a:prstGeom prst="rect">
              <a:avLst/>
            </a:prstGeom>
          </p:spPr>
        </p:pic>
        <p:pic>
          <p:nvPicPr>
            <p:cNvPr id="262" name="図 261">
              <a:extLst>
                <a:ext uri="{FF2B5EF4-FFF2-40B4-BE49-F238E27FC236}">
                  <a16:creationId xmlns:a16="http://schemas.microsoft.com/office/drawing/2014/main" id="{2A62180B-75AD-4A9A-BE97-8D70447ADA9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39556" y="2913529"/>
              <a:ext cx="456704" cy="183012"/>
            </a:xfrm>
            <a:prstGeom prst="rect">
              <a:avLst/>
            </a:prstGeom>
          </p:spPr>
        </p:pic>
        <p:pic>
          <p:nvPicPr>
            <p:cNvPr id="263" name="図 262">
              <a:extLst>
                <a:ext uri="{FF2B5EF4-FFF2-40B4-BE49-F238E27FC236}">
                  <a16:creationId xmlns:a16="http://schemas.microsoft.com/office/drawing/2014/main" id="{E1693BAC-671F-4AB8-B6FE-B5CDF79C61F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39556" y="3144400"/>
              <a:ext cx="456704" cy="183012"/>
            </a:xfrm>
            <a:prstGeom prst="rect">
              <a:avLst/>
            </a:prstGeom>
          </p:spPr>
        </p:pic>
        <p:pic>
          <p:nvPicPr>
            <p:cNvPr id="264" name="図 263">
              <a:extLst>
                <a:ext uri="{FF2B5EF4-FFF2-40B4-BE49-F238E27FC236}">
                  <a16:creationId xmlns:a16="http://schemas.microsoft.com/office/drawing/2014/main" id="{D09B8622-FF3A-4D04-AFE1-12B0034B399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39556" y="3375270"/>
              <a:ext cx="456704" cy="183012"/>
            </a:xfrm>
            <a:prstGeom prst="rect">
              <a:avLst/>
            </a:prstGeom>
          </p:spPr>
        </p:pic>
        <p:pic>
          <p:nvPicPr>
            <p:cNvPr id="265" name="図 264">
              <a:extLst>
                <a:ext uri="{FF2B5EF4-FFF2-40B4-BE49-F238E27FC236}">
                  <a16:creationId xmlns:a16="http://schemas.microsoft.com/office/drawing/2014/main" id="{000F93B4-0FD8-4B40-8D06-874FE483507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39556" y="3607774"/>
              <a:ext cx="456704" cy="183012"/>
            </a:xfrm>
            <a:prstGeom prst="rect">
              <a:avLst/>
            </a:prstGeom>
          </p:spPr>
        </p:pic>
        <p:pic>
          <p:nvPicPr>
            <p:cNvPr id="266" name="図 265">
              <a:extLst>
                <a:ext uri="{FF2B5EF4-FFF2-40B4-BE49-F238E27FC236}">
                  <a16:creationId xmlns:a16="http://schemas.microsoft.com/office/drawing/2014/main" id="{C5260B6B-5C3E-4379-93B2-F4493432267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39556" y="3835715"/>
              <a:ext cx="456704" cy="183012"/>
            </a:xfrm>
            <a:prstGeom prst="rect">
              <a:avLst/>
            </a:prstGeom>
          </p:spPr>
        </p:pic>
      </p:grpSp>
      <p:pic>
        <p:nvPicPr>
          <p:cNvPr id="267" name="図 266">
            <a:extLst>
              <a:ext uri="{FF2B5EF4-FFF2-40B4-BE49-F238E27FC236}">
                <a16:creationId xmlns:a16="http://schemas.microsoft.com/office/drawing/2014/main" id="{6D78B807-024E-43D1-840B-4434FB14EFA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460077" y="2571628"/>
            <a:ext cx="483568" cy="136093"/>
          </a:xfrm>
          <a:prstGeom prst="rect">
            <a:avLst/>
          </a:prstGeom>
        </p:spPr>
      </p:pic>
      <p:pic>
        <p:nvPicPr>
          <p:cNvPr id="268" name="図 267">
            <a:extLst>
              <a:ext uri="{FF2B5EF4-FFF2-40B4-BE49-F238E27FC236}">
                <a16:creationId xmlns:a16="http://schemas.microsoft.com/office/drawing/2014/main" id="{B80B8717-ABBF-4C04-BA2B-D9CCFE17F30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121" y="2564386"/>
            <a:ext cx="483568" cy="136093"/>
          </a:xfrm>
          <a:prstGeom prst="rect">
            <a:avLst/>
          </a:prstGeom>
        </p:spPr>
      </p:pic>
      <p:pic>
        <p:nvPicPr>
          <p:cNvPr id="18" name="グラフィックス 17">
            <a:extLst>
              <a:ext uri="{FF2B5EF4-FFF2-40B4-BE49-F238E27FC236}">
                <a16:creationId xmlns:a16="http://schemas.microsoft.com/office/drawing/2014/main" id="{9A26EE40-D13D-E3BC-DB28-470AF9A1276A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 l="4" t="8686" r="-50880" b="20960"/>
          <a:stretch/>
        </p:blipFill>
        <p:spPr>
          <a:xfrm>
            <a:off x="6348382" y="2533328"/>
            <a:ext cx="68979" cy="1672591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3E967CFD-5E8D-CED4-B9EB-B0BC94FBAB8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931543" y="2618865"/>
            <a:ext cx="152235" cy="124511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8C065A92-8DA1-374E-E2A8-610CFFD0B3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5951" y="2926290"/>
            <a:ext cx="456704" cy="183012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05AD08EE-0911-95EE-6D1B-A3ED13809BF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853" y="2926290"/>
            <a:ext cx="456704" cy="183012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F07005AB-BEF1-EAB7-4B5E-9C9BBDB6DF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9756" y="2926290"/>
            <a:ext cx="456704" cy="183012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CC82DD40-1468-EBAC-8FF0-A5256116941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5951" y="3157160"/>
            <a:ext cx="456704" cy="183012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3545B0B4-44CC-DAC3-6DA9-B21342CA44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853" y="3157160"/>
            <a:ext cx="456704" cy="183012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B8B7C845-BA62-DC1E-91F2-98006D8027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9756" y="3157160"/>
            <a:ext cx="456704" cy="183012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5F120ED9-0BE0-A086-2198-C4537C0B016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5951" y="3388031"/>
            <a:ext cx="456704" cy="183012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670FEA90-9AAA-B5D3-FEBF-11765F9B63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853" y="3388031"/>
            <a:ext cx="456704" cy="183012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A856EE6C-1E55-7DAE-1AC9-A526D73D4C2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9756" y="3388031"/>
            <a:ext cx="456704" cy="183012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03DD0AE9-E0CC-F37B-E6E6-07F540E8ECE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5951" y="3618901"/>
            <a:ext cx="456704" cy="183012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788DEA1B-BE96-F353-06F3-F0121920EE9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853" y="3618901"/>
            <a:ext cx="456704" cy="183012"/>
          </a:xfrm>
          <a:prstGeom prst="rect">
            <a:avLst/>
          </a:prstGeom>
        </p:spPr>
      </p:pic>
      <p:pic>
        <p:nvPicPr>
          <p:cNvPr id="59" name="図 58">
            <a:extLst>
              <a:ext uri="{FF2B5EF4-FFF2-40B4-BE49-F238E27FC236}">
                <a16:creationId xmlns:a16="http://schemas.microsoft.com/office/drawing/2014/main" id="{3F5112B8-4E4B-F3E0-E853-C77347DA07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9756" y="3618901"/>
            <a:ext cx="456704" cy="183012"/>
          </a:xfrm>
          <a:prstGeom prst="rect">
            <a:avLst/>
          </a:prstGeom>
        </p:spPr>
      </p:pic>
      <p:pic>
        <p:nvPicPr>
          <p:cNvPr id="60" name="図 59">
            <a:extLst>
              <a:ext uri="{FF2B5EF4-FFF2-40B4-BE49-F238E27FC236}">
                <a16:creationId xmlns:a16="http://schemas.microsoft.com/office/drawing/2014/main" id="{78283FC5-DA45-B8C2-4127-BFCA7492163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5951" y="3851405"/>
            <a:ext cx="456704" cy="183012"/>
          </a:xfrm>
          <a:prstGeom prst="rect">
            <a:avLst/>
          </a:prstGeom>
        </p:spPr>
      </p:pic>
      <p:pic>
        <p:nvPicPr>
          <p:cNvPr id="61" name="図 60">
            <a:extLst>
              <a:ext uri="{FF2B5EF4-FFF2-40B4-BE49-F238E27FC236}">
                <a16:creationId xmlns:a16="http://schemas.microsoft.com/office/drawing/2014/main" id="{100E0FA9-370A-FA5E-CB20-4C90658B00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853" y="3851405"/>
            <a:ext cx="456704" cy="183012"/>
          </a:xfrm>
          <a:prstGeom prst="rect">
            <a:avLst/>
          </a:prstGeom>
        </p:spPr>
      </p:pic>
      <p:pic>
        <p:nvPicPr>
          <p:cNvPr id="62" name="図 61">
            <a:extLst>
              <a:ext uri="{FF2B5EF4-FFF2-40B4-BE49-F238E27FC236}">
                <a16:creationId xmlns:a16="http://schemas.microsoft.com/office/drawing/2014/main" id="{5EFA1174-5EC1-BFB2-76ED-E85F468701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9756" y="3851405"/>
            <a:ext cx="456704" cy="183012"/>
          </a:xfrm>
          <a:prstGeom prst="rect">
            <a:avLst/>
          </a:prstGeom>
        </p:spPr>
      </p:pic>
      <p:pic>
        <p:nvPicPr>
          <p:cNvPr id="63" name="図 62">
            <a:extLst>
              <a:ext uri="{FF2B5EF4-FFF2-40B4-BE49-F238E27FC236}">
                <a16:creationId xmlns:a16="http://schemas.microsoft.com/office/drawing/2014/main" id="{9DD90451-F48C-98F9-31D5-640C94CEA4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50" y="2926290"/>
            <a:ext cx="456704" cy="183012"/>
          </a:xfrm>
          <a:prstGeom prst="rect">
            <a:avLst/>
          </a:prstGeom>
        </p:spPr>
      </p:pic>
      <p:pic>
        <p:nvPicPr>
          <p:cNvPr id="64" name="図 63">
            <a:extLst>
              <a:ext uri="{FF2B5EF4-FFF2-40B4-BE49-F238E27FC236}">
                <a16:creationId xmlns:a16="http://schemas.microsoft.com/office/drawing/2014/main" id="{0FD9F25A-7CA2-C017-1D4D-8FD27889A42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052" y="2926290"/>
            <a:ext cx="456704" cy="183012"/>
          </a:xfrm>
          <a:prstGeom prst="rect">
            <a:avLst/>
          </a:prstGeom>
        </p:spPr>
      </p:pic>
      <p:pic>
        <p:nvPicPr>
          <p:cNvPr id="65" name="図 64">
            <a:extLst>
              <a:ext uri="{FF2B5EF4-FFF2-40B4-BE49-F238E27FC236}">
                <a16:creationId xmlns:a16="http://schemas.microsoft.com/office/drawing/2014/main" id="{DB9F1294-C5DC-F8BE-1985-7BBE3CBD147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2955" y="2926290"/>
            <a:ext cx="456704" cy="183012"/>
          </a:xfrm>
          <a:prstGeom prst="rect">
            <a:avLst/>
          </a:prstGeom>
        </p:spPr>
      </p:pic>
      <p:pic>
        <p:nvPicPr>
          <p:cNvPr id="66" name="図 65">
            <a:extLst>
              <a:ext uri="{FF2B5EF4-FFF2-40B4-BE49-F238E27FC236}">
                <a16:creationId xmlns:a16="http://schemas.microsoft.com/office/drawing/2014/main" id="{ADA6433E-D5E4-4E37-0945-D1E30CDEA7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50" y="3157160"/>
            <a:ext cx="456704" cy="183012"/>
          </a:xfrm>
          <a:prstGeom prst="rect">
            <a:avLst/>
          </a:prstGeom>
        </p:spPr>
      </p:pic>
      <p:pic>
        <p:nvPicPr>
          <p:cNvPr id="67" name="図 66">
            <a:extLst>
              <a:ext uri="{FF2B5EF4-FFF2-40B4-BE49-F238E27FC236}">
                <a16:creationId xmlns:a16="http://schemas.microsoft.com/office/drawing/2014/main" id="{1CE2F3EF-8B0C-AC70-E1E4-76EC1907761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052" y="3157160"/>
            <a:ext cx="456704" cy="183012"/>
          </a:xfrm>
          <a:prstGeom prst="rect">
            <a:avLst/>
          </a:prstGeom>
        </p:spPr>
      </p:pic>
      <p:pic>
        <p:nvPicPr>
          <p:cNvPr id="68" name="図 67">
            <a:extLst>
              <a:ext uri="{FF2B5EF4-FFF2-40B4-BE49-F238E27FC236}">
                <a16:creationId xmlns:a16="http://schemas.microsoft.com/office/drawing/2014/main" id="{81F935C9-0D65-C72C-DBD9-0B7F61CDF1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2955" y="3157160"/>
            <a:ext cx="456704" cy="183012"/>
          </a:xfrm>
          <a:prstGeom prst="rect">
            <a:avLst/>
          </a:prstGeom>
        </p:spPr>
      </p:pic>
      <p:pic>
        <p:nvPicPr>
          <p:cNvPr id="69" name="図 68">
            <a:extLst>
              <a:ext uri="{FF2B5EF4-FFF2-40B4-BE49-F238E27FC236}">
                <a16:creationId xmlns:a16="http://schemas.microsoft.com/office/drawing/2014/main" id="{6BC56B0E-9817-E911-C769-A97EFE17B9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50" y="3388031"/>
            <a:ext cx="456704" cy="183012"/>
          </a:xfrm>
          <a:prstGeom prst="rect">
            <a:avLst/>
          </a:prstGeom>
        </p:spPr>
      </p:pic>
      <p:pic>
        <p:nvPicPr>
          <p:cNvPr id="70" name="図 69">
            <a:extLst>
              <a:ext uri="{FF2B5EF4-FFF2-40B4-BE49-F238E27FC236}">
                <a16:creationId xmlns:a16="http://schemas.microsoft.com/office/drawing/2014/main" id="{4A21E8A4-234A-8AAD-1924-FD1F2121DDF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052" y="3388031"/>
            <a:ext cx="456704" cy="183012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CA045888-8D92-C989-2158-F03F868E32E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2955" y="3388031"/>
            <a:ext cx="456704" cy="183012"/>
          </a:xfrm>
          <a:prstGeom prst="rect">
            <a:avLst/>
          </a:prstGeom>
        </p:spPr>
      </p:pic>
      <p:pic>
        <p:nvPicPr>
          <p:cNvPr id="72" name="図 71">
            <a:extLst>
              <a:ext uri="{FF2B5EF4-FFF2-40B4-BE49-F238E27FC236}">
                <a16:creationId xmlns:a16="http://schemas.microsoft.com/office/drawing/2014/main" id="{B0DF3442-7962-E753-9C00-A7D6C4A3167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50" y="3618901"/>
            <a:ext cx="456704" cy="183012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85855702-E698-30DF-85D1-AD720BA374B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052" y="3618901"/>
            <a:ext cx="456704" cy="183012"/>
          </a:xfrm>
          <a:prstGeom prst="rect">
            <a:avLst/>
          </a:prstGeom>
        </p:spPr>
      </p:pic>
      <p:pic>
        <p:nvPicPr>
          <p:cNvPr id="74" name="図 73">
            <a:extLst>
              <a:ext uri="{FF2B5EF4-FFF2-40B4-BE49-F238E27FC236}">
                <a16:creationId xmlns:a16="http://schemas.microsoft.com/office/drawing/2014/main" id="{C0A1EC2C-7BE6-2AA3-885E-B424481F761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2955" y="3618901"/>
            <a:ext cx="456704" cy="183012"/>
          </a:xfrm>
          <a:prstGeom prst="rect">
            <a:avLst/>
          </a:prstGeom>
        </p:spPr>
      </p:pic>
      <p:pic>
        <p:nvPicPr>
          <p:cNvPr id="75" name="図 74">
            <a:extLst>
              <a:ext uri="{FF2B5EF4-FFF2-40B4-BE49-F238E27FC236}">
                <a16:creationId xmlns:a16="http://schemas.microsoft.com/office/drawing/2014/main" id="{F6AD3DAF-2EFF-EF90-C554-683BEAB98A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50" y="3851405"/>
            <a:ext cx="456704" cy="183012"/>
          </a:xfrm>
          <a:prstGeom prst="rect">
            <a:avLst/>
          </a:prstGeom>
        </p:spPr>
      </p:pic>
      <p:pic>
        <p:nvPicPr>
          <p:cNvPr id="76" name="図 75">
            <a:extLst>
              <a:ext uri="{FF2B5EF4-FFF2-40B4-BE49-F238E27FC236}">
                <a16:creationId xmlns:a16="http://schemas.microsoft.com/office/drawing/2014/main" id="{7992B1AC-18DB-4622-4C52-99188AE5D64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052" y="3851405"/>
            <a:ext cx="456704" cy="183012"/>
          </a:xfrm>
          <a:prstGeom prst="rect">
            <a:avLst/>
          </a:prstGeom>
        </p:spPr>
      </p:pic>
      <p:pic>
        <p:nvPicPr>
          <p:cNvPr id="114" name="図 113">
            <a:extLst>
              <a:ext uri="{FF2B5EF4-FFF2-40B4-BE49-F238E27FC236}">
                <a16:creationId xmlns:a16="http://schemas.microsoft.com/office/drawing/2014/main" id="{BA16EFD6-4BA5-1566-E48D-E6BDF0D995B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2955" y="3851405"/>
            <a:ext cx="456704" cy="183012"/>
          </a:xfrm>
          <a:prstGeom prst="rect">
            <a:avLst/>
          </a:prstGeom>
        </p:spPr>
      </p:pic>
      <p:pic>
        <p:nvPicPr>
          <p:cNvPr id="115" name="図 114">
            <a:extLst>
              <a:ext uri="{FF2B5EF4-FFF2-40B4-BE49-F238E27FC236}">
                <a16:creationId xmlns:a16="http://schemas.microsoft.com/office/drawing/2014/main" id="{14AE45DD-C9E3-1911-FD3B-2FD10CC3686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370461" y="2621311"/>
            <a:ext cx="152235" cy="124511"/>
          </a:xfrm>
          <a:prstGeom prst="rect">
            <a:avLst/>
          </a:prstGeom>
        </p:spPr>
      </p:pic>
      <p:pic>
        <p:nvPicPr>
          <p:cNvPr id="116" name="図 115">
            <a:extLst>
              <a:ext uri="{FF2B5EF4-FFF2-40B4-BE49-F238E27FC236}">
                <a16:creationId xmlns:a16="http://schemas.microsoft.com/office/drawing/2014/main" id="{B012150A-610C-CEBA-C80E-56E18C6B3FB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50" y="4435050"/>
            <a:ext cx="456704" cy="183012"/>
          </a:xfrm>
          <a:prstGeom prst="rect">
            <a:avLst/>
          </a:prstGeom>
        </p:spPr>
      </p:pic>
      <p:pic>
        <p:nvPicPr>
          <p:cNvPr id="117" name="図 116">
            <a:extLst>
              <a:ext uri="{FF2B5EF4-FFF2-40B4-BE49-F238E27FC236}">
                <a16:creationId xmlns:a16="http://schemas.microsoft.com/office/drawing/2014/main" id="{8D5FFE64-0678-E91D-EB16-77175CC66E0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052" y="4435050"/>
            <a:ext cx="456704" cy="183012"/>
          </a:xfrm>
          <a:prstGeom prst="rect">
            <a:avLst/>
          </a:prstGeom>
        </p:spPr>
      </p:pic>
      <p:pic>
        <p:nvPicPr>
          <p:cNvPr id="118" name="図 117">
            <a:extLst>
              <a:ext uri="{FF2B5EF4-FFF2-40B4-BE49-F238E27FC236}">
                <a16:creationId xmlns:a16="http://schemas.microsoft.com/office/drawing/2014/main" id="{72B06814-1C6F-A580-10A1-F8722936FF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2955" y="4435050"/>
            <a:ext cx="456704" cy="183012"/>
          </a:xfrm>
          <a:prstGeom prst="rect">
            <a:avLst/>
          </a:prstGeom>
        </p:spPr>
      </p:pic>
      <p:pic>
        <p:nvPicPr>
          <p:cNvPr id="119" name="図 118">
            <a:extLst>
              <a:ext uri="{FF2B5EF4-FFF2-40B4-BE49-F238E27FC236}">
                <a16:creationId xmlns:a16="http://schemas.microsoft.com/office/drawing/2014/main" id="{777BB583-0879-B6BC-F137-78C3FA2531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50" y="4665920"/>
            <a:ext cx="456704" cy="183012"/>
          </a:xfrm>
          <a:prstGeom prst="rect">
            <a:avLst/>
          </a:prstGeom>
        </p:spPr>
      </p:pic>
      <p:pic>
        <p:nvPicPr>
          <p:cNvPr id="120" name="図 119">
            <a:extLst>
              <a:ext uri="{FF2B5EF4-FFF2-40B4-BE49-F238E27FC236}">
                <a16:creationId xmlns:a16="http://schemas.microsoft.com/office/drawing/2014/main" id="{2560CCBE-7890-09BD-0CD6-2F31BF82EA5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052" y="4665920"/>
            <a:ext cx="456704" cy="183012"/>
          </a:xfrm>
          <a:prstGeom prst="rect">
            <a:avLst/>
          </a:prstGeom>
        </p:spPr>
      </p:pic>
      <p:pic>
        <p:nvPicPr>
          <p:cNvPr id="121" name="図 120">
            <a:extLst>
              <a:ext uri="{FF2B5EF4-FFF2-40B4-BE49-F238E27FC236}">
                <a16:creationId xmlns:a16="http://schemas.microsoft.com/office/drawing/2014/main" id="{4AA913F4-A1E2-6D12-1EF9-2E14D41E8D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2955" y="4665920"/>
            <a:ext cx="456704" cy="183012"/>
          </a:xfrm>
          <a:prstGeom prst="rect">
            <a:avLst/>
          </a:prstGeom>
        </p:spPr>
      </p:pic>
      <p:pic>
        <p:nvPicPr>
          <p:cNvPr id="122" name="図 121">
            <a:extLst>
              <a:ext uri="{FF2B5EF4-FFF2-40B4-BE49-F238E27FC236}">
                <a16:creationId xmlns:a16="http://schemas.microsoft.com/office/drawing/2014/main" id="{2B804C2E-033E-0740-EB0C-1B8DE1DD20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50" y="4896791"/>
            <a:ext cx="456704" cy="183012"/>
          </a:xfrm>
          <a:prstGeom prst="rect">
            <a:avLst/>
          </a:prstGeom>
        </p:spPr>
      </p:pic>
      <p:pic>
        <p:nvPicPr>
          <p:cNvPr id="123" name="図 122">
            <a:extLst>
              <a:ext uri="{FF2B5EF4-FFF2-40B4-BE49-F238E27FC236}">
                <a16:creationId xmlns:a16="http://schemas.microsoft.com/office/drawing/2014/main" id="{2889F2C5-14CB-6BA8-DFC6-9DFFABD3590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052" y="4896791"/>
            <a:ext cx="456704" cy="183012"/>
          </a:xfrm>
          <a:prstGeom prst="rect">
            <a:avLst/>
          </a:prstGeom>
        </p:spPr>
      </p:pic>
      <p:pic>
        <p:nvPicPr>
          <p:cNvPr id="124" name="図 123">
            <a:extLst>
              <a:ext uri="{FF2B5EF4-FFF2-40B4-BE49-F238E27FC236}">
                <a16:creationId xmlns:a16="http://schemas.microsoft.com/office/drawing/2014/main" id="{2AD857F9-9D0B-D509-C266-1750D8BADB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2955" y="4896791"/>
            <a:ext cx="456704" cy="183012"/>
          </a:xfrm>
          <a:prstGeom prst="rect">
            <a:avLst/>
          </a:prstGeom>
        </p:spPr>
      </p:pic>
      <p:pic>
        <p:nvPicPr>
          <p:cNvPr id="125" name="図 124">
            <a:extLst>
              <a:ext uri="{FF2B5EF4-FFF2-40B4-BE49-F238E27FC236}">
                <a16:creationId xmlns:a16="http://schemas.microsoft.com/office/drawing/2014/main" id="{D40CD8A4-E353-9B62-1114-7124421471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50" y="5127661"/>
            <a:ext cx="456704" cy="183012"/>
          </a:xfrm>
          <a:prstGeom prst="rect">
            <a:avLst/>
          </a:prstGeom>
        </p:spPr>
      </p:pic>
      <p:pic>
        <p:nvPicPr>
          <p:cNvPr id="126" name="図 125">
            <a:extLst>
              <a:ext uri="{FF2B5EF4-FFF2-40B4-BE49-F238E27FC236}">
                <a16:creationId xmlns:a16="http://schemas.microsoft.com/office/drawing/2014/main" id="{992ABA5E-FBCF-978D-FC0B-CEAA2C0C57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052" y="5127661"/>
            <a:ext cx="456704" cy="183012"/>
          </a:xfrm>
          <a:prstGeom prst="rect">
            <a:avLst/>
          </a:prstGeom>
        </p:spPr>
      </p:pic>
      <p:pic>
        <p:nvPicPr>
          <p:cNvPr id="127" name="図 126">
            <a:extLst>
              <a:ext uri="{FF2B5EF4-FFF2-40B4-BE49-F238E27FC236}">
                <a16:creationId xmlns:a16="http://schemas.microsoft.com/office/drawing/2014/main" id="{E2EC4D09-42D7-5D82-C11B-B6277DE7654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2955" y="5127661"/>
            <a:ext cx="456704" cy="183012"/>
          </a:xfrm>
          <a:prstGeom prst="rect">
            <a:avLst/>
          </a:prstGeom>
        </p:spPr>
      </p:pic>
      <p:pic>
        <p:nvPicPr>
          <p:cNvPr id="128" name="図 127">
            <a:extLst>
              <a:ext uri="{FF2B5EF4-FFF2-40B4-BE49-F238E27FC236}">
                <a16:creationId xmlns:a16="http://schemas.microsoft.com/office/drawing/2014/main" id="{84553B91-70CC-ED32-6F91-E0B5C3F79F7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50" y="5360165"/>
            <a:ext cx="456704" cy="183012"/>
          </a:xfrm>
          <a:prstGeom prst="rect">
            <a:avLst/>
          </a:prstGeom>
        </p:spPr>
      </p:pic>
      <p:pic>
        <p:nvPicPr>
          <p:cNvPr id="129" name="図 128">
            <a:extLst>
              <a:ext uri="{FF2B5EF4-FFF2-40B4-BE49-F238E27FC236}">
                <a16:creationId xmlns:a16="http://schemas.microsoft.com/office/drawing/2014/main" id="{F757956C-2EB1-0ABC-F86D-EA9F2473FB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052" y="5360165"/>
            <a:ext cx="456704" cy="183012"/>
          </a:xfrm>
          <a:prstGeom prst="rect">
            <a:avLst/>
          </a:prstGeom>
        </p:spPr>
      </p:pic>
      <p:pic>
        <p:nvPicPr>
          <p:cNvPr id="130" name="図 129">
            <a:extLst>
              <a:ext uri="{FF2B5EF4-FFF2-40B4-BE49-F238E27FC236}">
                <a16:creationId xmlns:a16="http://schemas.microsoft.com/office/drawing/2014/main" id="{2C82BF72-C611-66FC-8657-D28AD1B874D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2955" y="5360165"/>
            <a:ext cx="456704" cy="183012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0003B0CF-4266-B021-9284-24909A74361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5724" y="1332369"/>
            <a:ext cx="483568" cy="136093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F462E239-DD97-0E2E-232F-63FBF56D35F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7808" y="914324"/>
            <a:ext cx="456704" cy="182423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F7876B75-F184-20BB-9D68-3736A5DFDB9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9619" y="1274615"/>
            <a:ext cx="456704" cy="188214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3CD3F7B3-45AE-92AF-9D10-4C97C12B2C3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7808" y="554124"/>
            <a:ext cx="456704" cy="182423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FC98B4A4-69CF-35F0-21AE-033F437C13C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6030" y="942605"/>
            <a:ext cx="131339" cy="118720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6576F14F-F7BD-B6CE-B0FB-9BE9417F3EF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3348" y="582860"/>
            <a:ext cx="456704" cy="110033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3D05CDA9-5599-395D-94B2-AE04DBA1CD7A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3705" y="597811"/>
            <a:ext cx="86564" cy="63703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BCC64234-AFE1-EBC3-31DD-692DF98DAFC2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1175" y="893038"/>
            <a:ext cx="671623" cy="21717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D677B4F3-3CB4-C0F9-0BDD-D73DFB35207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82" y="1294762"/>
            <a:ext cx="152235" cy="124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860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9" name="グループ化 158">
            <a:extLst>
              <a:ext uri="{FF2B5EF4-FFF2-40B4-BE49-F238E27FC236}">
                <a16:creationId xmlns:a16="http://schemas.microsoft.com/office/drawing/2014/main" id="{0B4DCF1D-DB1D-44B6-82F5-F9F2042E1D45}"/>
              </a:ext>
            </a:extLst>
          </p:cNvPr>
          <p:cNvGrpSpPr/>
          <p:nvPr/>
        </p:nvGrpSpPr>
        <p:grpSpPr>
          <a:xfrm>
            <a:off x="1258027" y="4976181"/>
            <a:ext cx="1336067" cy="1013607"/>
            <a:chOff x="1704086" y="4437561"/>
            <a:chExt cx="1336067" cy="1013607"/>
          </a:xfrm>
        </p:grpSpPr>
        <p:pic>
          <p:nvPicPr>
            <p:cNvPr id="160" name="図 159">
              <a:extLst>
                <a:ext uri="{FF2B5EF4-FFF2-40B4-BE49-F238E27FC236}">
                  <a16:creationId xmlns:a16="http://schemas.microsoft.com/office/drawing/2014/main" id="{2B569BEF-14A6-45BA-9594-50B0557A15D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67240" y="5131310"/>
              <a:ext cx="456704" cy="183012"/>
            </a:xfrm>
            <a:prstGeom prst="rect">
              <a:avLst/>
            </a:prstGeom>
          </p:spPr>
        </p:pic>
        <p:pic>
          <p:nvPicPr>
            <p:cNvPr id="161" name="図 160">
              <a:extLst>
                <a:ext uri="{FF2B5EF4-FFF2-40B4-BE49-F238E27FC236}">
                  <a16:creationId xmlns:a16="http://schemas.microsoft.com/office/drawing/2014/main" id="{3655C99E-7B94-425D-B0C5-7B5E4809A2A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67240" y="4574407"/>
              <a:ext cx="456704" cy="183012"/>
            </a:xfrm>
            <a:prstGeom prst="rect">
              <a:avLst/>
            </a:prstGeom>
          </p:spPr>
        </p:pic>
        <p:pic>
          <p:nvPicPr>
            <p:cNvPr id="162" name="図 161">
              <a:extLst>
                <a:ext uri="{FF2B5EF4-FFF2-40B4-BE49-F238E27FC236}">
                  <a16:creationId xmlns:a16="http://schemas.microsoft.com/office/drawing/2014/main" id="{17648FCA-4753-45A9-BC07-D217E257BE9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798110" y="5131310"/>
              <a:ext cx="456704" cy="183012"/>
            </a:xfrm>
            <a:prstGeom prst="rect">
              <a:avLst/>
            </a:prstGeom>
          </p:spPr>
        </p:pic>
        <p:pic>
          <p:nvPicPr>
            <p:cNvPr id="163" name="図 162">
              <a:extLst>
                <a:ext uri="{FF2B5EF4-FFF2-40B4-BE49-F238E27FC236}">
                  <a16:creationId xmlns:a16="http://schemas.microsoft.com/office/drawing/2014/main" id="{FC053FA9-3552-4B5D-870D-1A0F7F46891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798110" y="4574407"/>
              <a:ext cx="456704" cy="183012"/>
            </a:xfrm>
            <a:prstGeom prst="rect">
              <a:avLst/>
            </a:prstGeom>
          </p:spPr>
        </p:pic>
        <p:pic>
          <p:nvPicPr>
            <p:cNvPr id="164" name="図 163">
              <a:extLst>
                <a:ext uri="{FF2B5EF4-FFF2-40B4-BE49-F238E27FC236}">
                  <a16:creationId xmlns:a16="http://schemas.microsoft.com/office/drawing/2014/main" id="{14D215A5-B2F2-4B7A-ABB8-87277F228E4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028981" y="5131310"/>
              <a:ext cx="456704" cy="183012"/>
            </a:xfrm>
            <a:prstGeom prst="rect">
              <a:avLst/>
            </a:prstGeom>
          </p:spPr>
        </p:pic>
        <p:pic>
          <p:nvPicPr>
            <p:cNvPr id="165" name="図 164">
              <a:extLst>
                <a:ext uri="{FF2B5EF4-FFF2-40B4-BE49-F238E27FC236}">
                  <a16:creationId xmlns:a16="http://schemas.microsoft.com/office/drawing/2014/main" id="{BAB10F57-08ED-42E2-BC04-3E18ABB6E02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028981" y="4574407"/>
              <a:ext cx="456704" cy="183012"/>
            </a:xfrm>
            <a:prstGeom prst="rect">
              <a:avLst/>
            </a:prstGeom>
          </p:spPr>
        </p:pic>
        <p:pic>
          <p:nvPicPr>
            <p:cNvPr id="166" name="図 165">
              <a:extLst>
                <a:ext uri="{FF2B5EF4-FFF2-40B4-BE49-F238E27FC236}">
                  <a16:creationId xmlns:a16="http://schemas.microsoft.com/office/drawing/2014/main" id="{8B25B565-D619-4562-A493-7D807E4B8A8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259851" y="5131310"/>
              <a:ext cx="456704" cy="183012"/>
            </a:xfrm>
            <a:prstGeom prst="rect">
              <a:avLst/>
            </a:prstGeom>
          </p:spPr>
        </p:pic>
        <p:pic>
          <p:nvPicPr>
            <p:cNvPr id="167" name="図 166">
              <a:extLst>
                <a:ext uri="{FF2B5EF4-FFF2-40B4-BE49-F238E27FC236}">
                  <a16:creationId xmlns:a16="http://schemas.microsoft.com/office/drawing/2014/main" id="{1771F1C1-D96C-4F8E-BFF6-5767E40E0E5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259851" y="4574407"/>
              <a:ext cx="456704" cy="183012"/>
            </a:xfrm>
            <a:prstGeom prst="rect">
              <a:avLst/>
            </a:prstGeom>
          </p:spPr>
        </p:pic>
        <p:pic>
          <p:nvPicPr>
            <p:cNvPr id="168" name="図 167">
              <a:extLst>
                <a:ext uri="{FF2B5EF4-FFF2-40B4-BE49-F238E27FC236}">
                  <a16:creationId xmlns:a16="http://schemas.microsoft.com/office/drawing/2014/main" id="{C6A47DFF-65E3-4195-B0CA-B84A817211B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492354" y="5131310"/>
              <a:ext cx="456704" cy="183012"/>
            </a:xfrm>
            <a:prstGeom prst="rect">
              <a:avLst/>
            </a:prstGeom>
          </p:spPr>
        </p:pic>
        <p:pic>
          <p:nvPicPr>
            <p:cNvPr id="169" name="図 168">
              <a:extLst>
                <a:ext uri="{FF2B5EF4-FFF2-40B4-BE49-F238E27FC236}">
                  <a16:creationId xmlns:a16="http://schemas.microsoft.com/office/drawing/2014/main" id="{DD4179C1-C7F5-428D-BA0B-0383593C2B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492354" y="4574407"/>
              <a:ext cx="456704" cy="183012"/>
            </a:xfrm>
            <a:prstGeom prst="rect">
              <a:avLst/>
            </a:prstGeom>
          </p:spPr>
        </p:pic>
        <p:pic>
          <p:nvPicPr>
            <p:cNvPr id="170" name="図 169">
              <a:extLst>
                <a:ext uri="{FF2B5EF4-FFF2-40B4-BE49-F238E27FC236}">
                  <a16:creationId xmlns:a16="http://schemas.microsoft.com/office/drawing/2014/main" id="{9529431D-BF57-4DC0-AD46-9AFC9D4427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720295" y="5131310"/>
              <a:ext cx="456704" cy="183012"/>
            </a:xfrm>
            <a:prstGeom prst="rect">
              <a:avLst/>
            </a:prstGeom>
          </p:spPr>
        </p:pic>
        <p:pic>
          <p:nvPicPr>
            <p:cNvPr id="171" name="図 170">
              <a:extLst>
                <a:ext uri="{FF2B5EF4-FFF2-40B4-BE49-F238E27FC236}">
                  <a16:creationId xmlns:a16="http://schemas.microsoft.com/office/drawing/2014/main" id="{2E05B09B-2240-4406-B789-D5F0E36ED64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720295" y="4574407"/>
              <a:ext cx="456704" cy="183012"/>
            </a:xfrm>
            <a:prstGeom prst="rect">
              <a:avLst/>
            </a:prstGeom>
          </p:spPr>
        </p:pic>
      </p:grpSp>
      <p:pic>
        <p:nvPicPr>
          <p:cNvPr id="181" name="図 180">
            <a:extLst>
              <a:ext uri="{FF2B5EF4-FFF2-40B4-BE49-F238E27FC236}">
                <a16:creationId xmlns:a16="http://schemas.microsoft.com/office/drawing/2014/main" id="{7402EC19-5216-4E56-ABE1-2A41559B07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3222" y="2991445"/>
            <a:ext cx="456704" cy="183012"/>
          </a:xfrm>
          <a:prstGeom prst="rect">
            <a:avLst/>
          </a:prstGeom>
        </p:spPr>
      </p:pic>
      <p:pic>
        <p:nvPicPr>
          <p:cNvPr id="182" name="図 181">
            <a:extLst>
              <a:ext uri="{FF2B5EF4-FFF2-40B4-BE49-F238E27FC236}">
                <a16:creationId xmlns:a16="http://schemas.microsoft.com/office/drawing/2014/main" id="{117D212A-B013-4F62-985F-B1CEE505DA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0124" y="2991445"/>
            <a:ext cx="456704" cy="183012"/>
          </a:xfrm>
          <a:prstGeom prst="rect">
            <a:avLst/>
          </a:prstGeom>
        </p:spPr>
      </p:pic>
      <p:pic>
        <p:nvPicPr>
          <p:cNvPr id="183" name="図 182">
            <a:extLst>
              <a:ext uri="{FF2B5EF4-FFF2-40B4-BE49-F238E27FC236}">
                <a16:creationId xmlns:a16="http://schemas.microsoft.com/office/drawing/2014/main" id="{BA3777C3-7C82-4740-9642-464DA41794D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7027" y="2991444"/>
            <a:ext cx="456704" cy="183012"/>
          </a:xfrm>
          <a:prstGeom prst="rect">
            <a:avLst/>
          </a:prstGeom>
        </p:spPr>
      </p:pic>
      <p:pic>
        <p:nvPicPr>
          <p:cNvPr id="184" name="図 183">
            <a:extLst>
              <a:ext uri="{FF2B5EF4-FFF2-40B4-BE49-F238E27FC236}">
                <a16:creationId xmlns:a16="http://schemas.microsoft.com/office/drawing/2014/main" id="{10FD2357-3A0F-4670-B02F-AE2CA3F82A1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3222" y="3222315"/>
            <a:ext cx="456704" cy="183012"/>
          </a:xfrm>
          <a:prstGeom prst="rect">
            <a:avLst/>
          </a:prstGeom>
        </p:spPr>
      </p:pic>
      <p:pic>
        <p:nvPicPr>
          <p:cNvPr id="185" name="図 184">
            <a:extLst>
              <a:ext uri="{FF2B5EF4-FFF2-40B4-BE49-F238E27FC236}">
                <a16:creationId xmlns:a16="http://schemas.microsoft.com/office/drawing/2014/main" id="{13584E7F-2DB3-496D-98ED-F770EC60B8F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0124" y="3222315"/>
            <a:ext cx="456704" cy="183012"/>
          </a:xfrm>
          <a:prstGeom prst="rect">
            <a:avLst/>
          </a:prstGeom>
        </p:spPr>
      </p:pic>
      <p:pic>
        <p:nvPicPr>
          <p:cNvPr id="186" name="図 185">
            <a:extLst>
              <a:ext uri="{FF2B5EF4-FFF2-40B4-BE49-F238E27FC236}">
                <a16:creationId xmlns:a16="http://schemas.microsoft.com/office/drawing/2014/main" id="{567F615D-D107-4A78-98C2-07E9ADDFD51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7027" y="3222315"/>
            <a:ext cx="456704" cy="183012"/>
          </a:xfrm>
          <a:prstGeom prst="rect">
            <a:avLst/>
          </a:prstGeom>
        </p:spPr>
      </p:pic>
      <p:pic>
        <p:nvPicPr>
          <p:cNvPr id="187" name="図 186">
            <a:extLst>
              <a:ext uri="{FF2B5EF4-FFF2-40B4-BE49-F238E27FC236}">
                <a16:creationId xmlns:a16="http://schemas.microsoft.com/office/drawing/2014/main" id="{A619D4FF-5A04-40AC-9C53-2584AE56509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3222" y="3453185"/>
            <a:ext cx="456704" cy="183012"/>
          </a:xfrm>
          <a:prstGeom prst="rect">
            <a:avLst/>
          </a:prstGeom>
        </p:spPr>
      </p:pic>
      <p:pic>
        <p:nvPicPr>
          <p:cNvPr id="188" name="図 187">
            <a:extLst>
              <a:ext uri="{FF2B5EF4-FFF2-40B4-BE49-F238E27FC236}">
                <a16:creationId xmlns:a16="http://schemas.microsoft.com/office/drawing/2014/main" id="{1A71F31F-6D3F-4F87-9D62-B69DB2607D5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0124" y="3453185"/>
            <a:ext cx="456704" cy="183012"/>
          </a:xfrm>
          <a:prstGeom prst="rect">
            <a:avLst/>
          </a:prstGeom>
        </p:spPr>
      </p:pic>
      <p:pic>
        <p:nvPicPr>
          <p:cNvPr id="189" name="図 188">
            <a:extLst>
              <a:ext uri="{FF2B5EF4-FFF2-40B4-BE49-F238E27FC236}">
                <a16:creationId xmlns:a16="http://schemas.microsoft.com/office/drawing/2014/main" id="{CBA2BDD3-8390-447E-A530-A388359266F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7027" y="3453185"/>
            <a:ext cx="456704" cy="183012"/>
          </a:xfrm>
          <a:prstGeom prst="rect">
            <a:avLst/>
          </a:prstGeom>
        </p:spPr>
      </p:pic>
      <p:pic>
        <p:nvPicPr>
          <p:cNvPr id="190" name="図 189">
            <a:extLst>
              <a:ext uri="{FF2B5EF4-FFF2-40B4-BE49-F238E27FC236}">
                <a16:creationId xmlns:a16="http://schemas.microsoft.com/office/drawing/2014/main" id="{D64AA368-0BC0-465E-82FC-5840C7E1EA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3222" y="3685689"/>
            <a:ext cx="456704" cy="183012"/>
          </a:xfrm>
          <a:prstGeom prst="rect">
            <a:avLst/>
          </a:prstGeom>
        </p:spPr>
      </p:pic>
      <p:pic>
        <p:nvPicPr>
          <p:cNvPr id="191" name="図 190">
            <a:extLst>
              <a:ext uri="{FF2B5EF4-FFF2-40B4-BE49-F238E27FC236}">
                <a16:creationId xmlns:a16="http://schemas.microsoft.com/office/drawing/2014/main" id="{FF8805D2-9907-4D03-9789-F3F678A3045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0124" y="3685689"/>
            <a:ext cx="456704" cy="183012"/>
          </a:xfrm>
          <a:prstGeom prst="rect">
            <a:avLst/>
          </a:prstGeom>
        </p:spPr>
      </p:pic>
      <p:pic>
        <p:nvPicPr>
          <p:cNvPr id="192" name="図 191">
            <a:extLst>
              <a:ext uri="{FF2B5EF4-FFF2-40B4-BE49-F238E27FC236}">
                <a16:creationId xmlns:a16="http://schemas.microsoft.com/office/drawing/2014/main" id="{4EC40934-80D9-440D-ABAE-92857AF4459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7027" y="3685689"/>
            <a:ext cx="456704" cy="183012"/>
          </a:xfrm>
          <a:prstGeom prst="rect">
            <a:avLst/>
          </a:prstGeom>
        </p:spPr>
      </p:pic>
      <p:pic>
        <p:nvPicPr>
          <p:cNvPr id="193" name="図 192">
            <a:extLst>
              <a:ext uri="{FF2B5EF4-FFF2-40B4-BE49-F238E27FC236}">
                <a16:creationId xmlns:a16="http://schemas.microsoft.com/office/drawing/2014/main" id="{6BDD023A-4969-4066-8B19-1E29617EF31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3222" y="3913630"/>
            <a:ext cx="456704" cy="183012"/>
          </a:xfrm>
          <a:prstGeom prst="rect">
            <a:avLst/>
          </a:prstGeom>
        </p:spPr>
      </p:pic>
      <p:pic>
        <p:nvPicPr>
          <p:cNvPr id="194" name="図 193">
            <a:extLst>
              <a:ext uri="{FF2B5EF4-FFF2-40B4-BE49-F238E27FC236}">
                <a16:creationId xmlns:a16="http://schemas.microsoft.com/office/drawing/2014/main" id="{024CB3E2-99C6-4DA2-9EF5-2464E27121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0124" y="3913630"/>
            <a:ext cx="456704" cy="183012"/>
          </a:xfrm>
          <a:prstGeom prst="rect">
            <a:avLst/>
          </a:prstGeom>
        </p:spPr>
      </p:pic>
      <p:pic>
        <p:nvPicPr>
          <p:cNvPr id="195" name="図 194">
            <a:extLst>
              <a:ext uri="{FF2B5EF4-FFF2-40B4-BE49-F238E27FC236}">
                <a16:creationId xmlns:a16="http://schemas.microsoft.com/office/drawing/2014/main" id="{AEC6DB24-3D0A-44B1-99F7-BD9469647A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7027" y="3913630"/>
            <a:ext cx="456704" cy="183012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8F4EB97A-C2AD-47CC-A18D-09F6E0287DF8}"/>
              </a:ext>
            </a:extLst>
          </p:cNvPr>
          <p:cNvGrpSpPr/>
          <p:nvPr/>
        </p:nvGrpSpPr>
        <p:grpSpPr>
          <a:xfrm>
            <a:off x="6258298" y="2719309"/>
            <a:ext cx="2276170" cy="1021515"/>
            <a:chOff x="6472657" y="2723263"/>
            <a:chExt cx="2276170" cy="1021515"/>
          </a:xfrm>
        </p:grpSpPr>
        <p:pic>
          <p:nvPicPr>
            <p:cNvPr id="252" name="図 251">
              <a:extLst>
                <a:ext uri="{FF2B5EF4-FFF2-40B4-BE49-F238E27FC236}">
                  <a16:creationId xmlns:a16="http://schemas.microsoft.com/office/drawing/2014/main" id="{9053BBB2-DE65-416C-A93D-F5957147F05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950607" y="2860109"/>
              <a:ext cx="456704" cy="183012"/>
            </a:xfrm>
            <a:prstGeom prst="rect">
              <a:avLst/>
            </a:prstGeom>
          </p:spPr>
        </p:pic>
        <p:pic>
          <p:nvPicPr>
            <p:cNvPr id="253" name="図 252">
              <a:extLst>
                <a:ext uri="{FF2B5EF4-FFF2-40B4-BE49-F238E27FC236}">
                  <a16:creationId xmlns:a16="http://schemas.microsoft.com/office/drawing/2014/main" id="{788097C9-753C-4244-A670-229CBF419E2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950607" y="3417012"/>
              <a:ext cx="456704" cy="183012"/>
            </a:xfrm>
            <a:prstGeom prst="rect">
              <a:avLst/>
            </a:prstGeom>
          </p:spPr>
        </p:pic>
        <p:pic>
          <p:nvPicPr>
            <p:cNvPr id="254" name="図 253">
              <a:extLst>
                <a:ext uri="{FF2B5EF4-FFF2-40B4-BE49-F238E27FC236}">
                  <a16:creationId xmlns:a16="http://schemas.microsoft.com/office/drawing/2014/main" id="{906FDC06-EB7A-45D0-8E85-680E51F5A0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719737" y="2860109"/>
              <a:ext cx="456704" cy="183012"/>
            </a:xfrm>
            <a:prstGeom prst="rect">
              <a:avLst/>
            </a:prstGeom>
          </p:spPr>
        </p:pic>
        <p:pic>
          <p:nvPicPr>
            <p:cNvPr id="255" name="図 254">
              <a:extLst>
                <a:ext uri="{FF2B5EF4-FFF2-40B4-BE49-F238E27FC236}">
                  <a16:creationId xmlns:a16="http://schemas.microsoft.com/office/drawing/2014/main" id="{7CED7831-4A49-4EBE-A668-05E5D2A7F60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719737" y="3417012"/>
              <a:ext cx="456704" cy="183012"/>
            </a:xfrm>
            <a:prstGeom prst="rect">
              <a:avLst/>
            </a:prstGeom>
          </p:spPr>
        </p:pic>
        <p:pic>
          <p:nvPicPr>
            <p:cNvPr id="256" name="図 255">
              <a:extLst>
                <a:ext uri="{FF2B5EF4-FFF2-40B4-BE49-F238E27FC236}">
                  <a16:creationId xmlns:a16="http://schemas.microsoft.com/office/drawing/2014/main" id="{8B70887F-1183-4EB5-8890-2699269E664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488866" y="2860109"/>
              <a:ext cx="456704" cy="183012"/>
            </a:xfrm>
            <a:prstGeom prst="rect">
              <a:avLst/>
            </a:prstGeom>
          </p:spPr>
        </p:pic>
        <p:pic>
          <p:nvPicPr>
            <p:cNvPr id="257" name="図 256">
              <a:extLst>
                <a:ext uri="{FF2B5EF4-FFF2-40B4-BE49-F238E27FC236}">
                  <a16:creationId xmlns:a16="http://schemas.microsoft.com/office/drawing/2014/main" id="{11F01F17-2C5D-4974-B7B0-D8D468A0206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488866" y="3417012"/>
              <a:ext cx="456704" cy="183012"/>
            </a:xfrm>
            <a:prstGeom prst="rect">
              <a:avLst/>
            </a:prstGeom>
          </p:spPr>
        </p:pic>
        <p:pic>
          <p:nvPicPr>
            <p:cNvPr id="258" name="図 257">
              <a:extLst>
                <a:ext uri="{FF2B5EF4-FFF2-40B4-BE49-F238E27FC236}">
                  <a16:creationId xmlns:a16="http://schemas.microsoft.com/office/drawing/2014/main" id="{16478A99-F717-4502-A333-53187FA9C6B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257996" y="2860109"/>
              <a:ext cx="456704" cy="183012"/>
            </a:xfrm>
            <a:prstGeom prst="rect">
              <a:avLst/>
            </a:prstGeom>
          </p:spPr>
        </p:pic>
        <p:pic>
          <p:nvPicPr>
            <p:cNvPr id="259" name="図 258">
              <a:extLst>
                <a:ext uri="{FF2B5EF4-FFF2-40B4-BE49-F238E27FC236}">
                  <a16:creationId xmlns:a16="http://schemas.microsoft.com/office/drawing/2014/main" id="{72F31032-E547-4749-A6CC-4DFE90E6B4C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257996" y="3417012"/>
              <a:ext cx="456704" cy="183012"/>
            </a:xfrm>
            <a:prstGeom prst="rect">
              <a:avLst/>
            </a:prstGeom>
          </p:spPr>
        </p:pic>
        <p:pic>
          <p:nvPicPr>
            <p:cNvPr id="260" name="図 259">
              <a:extLst>
                <a:ext uri="{FF2B5EF4-FFF2-40B4-BE49-F238E27FC236}">
                  <a16:creationId xmlns:a16="http://schemas.microsoft.com/office/drawing/2014/main" id="{AF2B6BA2-E9C4-44A9-B1C1-1B9781B7171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025493" y="2860109"/>
              <a:ext cx="456704" cy="183012"/>
            </a:xfrm>
            <a:prstGeom prst="rect">
              <a:avLst/>
            </a:prstGeom>
          </p:spPr>
        </p:pic>
        <p:pic>
          <p:nvPicPr>
            <p:cNvPr id="261" name="図 260">
              <a:extLst>
                <a:ext uri="{FF2B5EF4-FFF2-40B4-BE49-F238E27FC236}">
                  <a16:creationId xmlns:a16="http://schemas.microsoft.com/office/drawing/2014/main" id="{76D00880-DE07-4237-9188-DDD028050C3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025493" y="3417012"/>
              <a:ext cx="456704" cy="183012"/>
            </a:xfrm>
            <a:prstGeom prst="rect">
              <a:avLst/>
            </a:prstGeom>
          </p:spPr>
        </p:pic>
        <p:pic>
          <p:nvPicPr>
            <p:cNvPr id="262" name="図 261">
              <a:extLst>
                <a:ext uri="{FF2B5EF4-FFF2-40B4-BE49-F238E27FC236}">
                  <a16:creationId xmlns:a16="http://schemas.microsoft.com/office/drawing/2014/main" id="{5412EF6C-B9ED-4D08-8304-AF9C75050B5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797552" y="2860109"/>
              <a:ext cx="456704" cy="183012"/>
            </a:xfrm>
            <a:prstGeom prst="rect">
              <a:avLst/>
            </a:prstGeom>
          </p:spPr>
        </p:pic>
        <p:pic>
          <p:nvPicPr>
            <p:cNvPr id="263" name="図 262">
              <a:extLst>
                <a:ext uri="{FF2B5EF4-FFF2-40B4-BE49-F238E27FC236}">
                  <a16:creationId xmlns:a16="http://schemas.microsoft.com/office/drawing/2014/main" id="{CAB3DD98-EDD8-4E05-85B2-F155C2E159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797552" y="3417012"/>
              <a:ext cx="456704" cy="183012"/>
            </a:xfrm>
            <a:prstGeom prst="rect">
              <a:avLst/>
            </a:prstGeom>
          </p:spPr>
        </p:pic>
        <p:pic>
          <p:nvPicPr>
            <p:cNvPr id="264" name="図 263">
              <a:extLst>
                <a:ext uri="{FF2B5EF4-FFF2-40B4-BE49-F238E27FC236}">
                  <a16:creationId xmlns:a16="http://schemas.microsoft.com/office/drawing/2014/main" id="{E6C63F16-25D0-475D-B195-89395E9F84E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568618" y="2860109"/>
              <a:ext cx="456704" cy="183012"/>
            </a:xfrm>
            <a:prstGeom prst="rect">
              <a:avLst/>
            </a:prstGeom>
          </p:spPr>
        </p:pic>
        <p:pic>
          <p:nvPicPr>
            <p:cNvPr id="265" name="図 264">
              <a:extLst>
                <a:ext uri="{FF2B5EF4-FFF2-40B4-BE49-F238E27FC236}">
                  <a16:creationId xmlns:a16="http://schemas.microsoft.com/office/drawing/2014/main" id="{FC7D1CEB-D9B0-4833-9DBB-E0DFDB196AC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568618" y="3417012"/>
              <a:ext cx="456704" cy="183012"/>
            </a:xfrm>
            <a:prstGeom prst="rect">
              <a:avLst/>
            </a:prstGeom>
          </p:spPr>
        </p:pic>
        <p:pic>
          <p:nvPicPr>
            <p:cNvPr id="266" name="図 265">
              <a:extLst>
                <a:ext uri="{FF2B5EF4-FFF2-40B4-BE49-F238E27FC236}">
                  <a16:creationId xmlns:a16="http://schemas.microsoft.com/office/drawing/2014/main" id="{F6EB49E0-9C5D-4240-A000-702C1C25825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335811" y="2860109"/>
              <a:ext cx="456704" cy="183012"/>
            </a:xfrm>
            <a:prstGeom prst="rect">
              <a:avLst/>
            </a:prstGeom>
          </p:spPr>
        </p:pic>
        <p:pic>
          <p:nvPicPr>
            <p:cNvPr id="267" name="図 266">
              <a:extLst>
                <a:ext uri="{FF2B5EF4-FFF2-40B4-BE49-F238E27FC236}">
                  <a16:creationId xmlns:a16="http://schemas.microsoft.com/office/drawing/2014/main" id="{10DB3E50-821E-4B35-B403-B22CDC0006D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335811" y="3417012"/>
              <a:ext cx="456704" cy="183012"/>
            </a:xfrm>
            <a:prstGeom prst="rect">
              <a:avLst/>
            </a:prstGeom>
          </p:spPr>
        </p:pic>
        <p:pic>
          <p:nvPicPr>
            <p:cNvPr id="324" name="図 323">
              <a:extLst>
                <a:ext uri="{FF2B5EF4-FFF2-40B4-BE49-F238E27FC236}">
                  <a16:creationId xmlns:a16="http://schemas.microsoft.com/office/drawing/2014/main" id="{789E2BC3-ECCB-411C-AB41-5FAC4D92D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428969" y="2868017"/>
              <a:ext cx="456704" cy="183012"/>
            </a:xfrm>
            <a:prstGeom prst="rect">
              <a:avLst/>
            </a:prstGeom>
          </p:spPr>
        </p:pic>
        <p:pic>
          <p:nvPicPr>
            <p:cNvPr id="325" name="図 324">
              <a:extLst>
                <a:ext uri="{FF2B5EF4-FFF2-40B4-BE49-F238E27FC236}">
                  <a16:creationId xmlns:a16="http://schemas.microsoft.com/office/drawing/2014/main" id="{6F507964-09D2-46FE-B29F-5369058DE40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428969" y="3424920"/>
              <a:ext cx="456704" cy="183012"/>
            </a:xfrm>
            <a:prstGeom prst="rect">
              <a:avLst/>
            </a:prstGeom>
          </p:spPr>
        </p:pic>
        <p:pic>
          <p:nvPicPr>
            <p:cNvPr id="326" name="図 325">
              <a:extLst>
                <a:ext uri="{FF2B5EF4-FFF2-40B4-BE49-F238E27FC236}">
                  <a16:creationId xmlns:a16="http://schemas.microsoft.com/office/drawing/2014/main" id="{8A9A7A82-3F7A-4AAB-B047-02B79E41F4C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198099" y="2868017"/>
              <a:ext cx="456704" cy="183012"/>
            </a:xfrm>
            <a:prstGeom prst="rect">
              <a:avLst/>
            </a:prstGeom>
          </p:spPr>
        </p:pic>
        <p:pic>
          <p:nvPicPr>
            <p:cNvPr id="327" name="図 326">
              <a:extLst>
                <a:ext uri="{FF2B5EF4-FFF2-40B4-BE49-F238E27FC236}">
                  <a16:creationId xmlns:a16="http://schemas.microsoft.com/office/drawing/2014/main" id="{0627422C-1DF3-4EBF-B050-2E23F4A7245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198099" y="3424920"/>
              <a:ext cx="456704" cy="183012"/>
            </a:xfrm>
            <a:prstGeom prst="rect">
              <a:avLst/>
            </a:prstGeom>
          </p:spPr>
        </p:pic>
      </p:grpSp>
      <p:pic>
        <p:nvPicPr>
          <p:cNvPr id="328" name="図 327">
            <a:extLst>
              <a:ext uri="{FF2B5EF4-FFF2-40B4-BE49-F238E27FC236}">
                <a16:creationId xmlns:a16="http://schemas.microsoft.com/office/drawing/2014/main" id="{9853EDB7-5588-46DD-81FD-680877E92C0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714739" y="2651262"/>
            <a:ext cx="483568" cy="136093"/>
          </a:xfrm>
          <a:prstGeom prst="rect">
            <a:avLst/>
          </a:prstGeom>
        </p:spPr>
      </p:pic>
      <p:pic>
        <p:nvPicPr>
          <p:cNvPr id="329" name="図 328">
            <a:extLst>
              <a:ext uri="{FF2B5EF4-FFF2-40B4-BE49-F238E27FC236}">
                <a16:creationId xmlns:a16="http://schemas.microsoft.com/office/drawing/2014/main" id="{A1F6931A-E3A6-4058-9A76-FF2A577039A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95157" y="5426554"/>
            <a:ext cx="483568" cy="136093"/>
          </a:xfrm>
          <a:prstGeom prst="rect">
            <a:avLst/>
          </a:prstGeom>
        </p:spPr>
      </p:pic>
      <p:pic>
        <p:nvPicPr>
          <p:cNvPr id="330" name="図 329">
            <a:extLst>
              <a:ext uri="{FF2B5EF4-FFF2-40B4-BE49-F238E27FC236}">
                <a16:creationId xmlns:a16="http://schemas.microsoft.com/office/drawing/2014/main" id="{7963E47B-9893-4AC4-9F45-1EEE318545A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751699">
            <a:off x="8560560" y="3574357"/>
            <a:ext cx="483568" cy="136093"/>
          </a:xfrm>
          <a:prstGeom prst="rect">
            <a:avLst/>
          </a:prstGeom>
        </p:spPr>
      </p:pic>
      <p:pic>
        <p:nvPicPr>
          <p:cNvPr id="340" name="図 339">
            <a:extLst>
              <a:ext uri="{FF2B5EF4-FFF2-40B4-BE49-F238E27FC236}">
                <a16:creationId xmlns:a16="http://schemas.microsoft.com/office/drawing/2014/main" id="{9E8B15F5-6613-4DEC-9E67-F0AFAC40275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387887" y="5837386"/>
            <a:ext cx="483568" cy="136093"/>
          </a:xfrm>
          <a:prstGeom prst="rect">
            <a:avLst/>
          </a:prstGeom>
        </p:spPr>
      </p:pic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1D80A4B1-C932-4359-A2A8-635B52D212EE}"/>
              </a:ext>
            </a:extLst>
          </p:cNvPr>
          <p:cNvGrpSpPr/>
          <p:nvPr/>
        </p:nvGrpSpPr>
        <p:grpSpPr>
          <a:xfrm>
            <a:off x="8212092" y="4284561"/>
            <a:ext cx="791133" cy="1325932"/>
            <a:chOff x="8212092" y="4284561"/>
            <a:chExt cx="791133" cy="1325932"/>
          </a:xfrm>
        </p:grpSpPr>
        <p:pic>
          <p:nvPicPr>
            <p:cNvPr id="332" name="図 331">
              <a:extLst>
                <a:ext uri="{FF2B5EF4-FFF2-40B4-BE49-F238E27FC236}">
                  <a16:creationId xmlns:a16="http://schemas.microsoft.com/office/drawing/2014/main" id="{DBFAD9B2-B834-4771-9887-E300113E588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225555" y="5428070"/>
              <a:ext cx="322474" cy="182423"/>
            </a:xfrm>
            <a:prstGeom prst="rect">
              <a:avLst/>
            </a:prstGeom>
          </p:spPr>
        </p:pic>
        <p:pic>
          <p:nvPicPr>
            <p:cNvPr id="333" name="図 332">
              <a:extLst>
                <a:ext uri="{FF2B5EF4-FFF2-40B4-BE49-F238E27FC236}">
                  <a16:creationId xmlns:a16="http://schemas.microsoft.com/office/drawing/2014/main" id="{F7820319-7525-4CD3-9F69-406ECF839C5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225554" y="5198190"/>
              <a:ext cx="322474" cy="182423"/>
            </a:xfrm>
            <a:prstGeom prst="rect">
              <a:avLst/>
            </a:prstGeom>
          </p:spPr>
        </p:pic>
        <p:pic>
          <p:nvPicPr>
            <p:cNvPr id="334" name="図 333">
              <a:extLst>
                <a:ext uri="{FF2B5EF4-FFF2-40B4-BE49-F238E27FC236}">
                  <a16:creationId xmlns:a16="http://schemas.microsoft.com/office/drawing/2014/main" id="{CF7D1E85-C43D-4F35-8510-29A054ACEF4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225554" y="4971195"/>
              <a:ext cx="322474" cy="182423"/>
            </a:xfrm>
            <a:prstGeom prst="rect">
              <a:avLst/>
            </a:prstGeom>
          </p:spPr>
        </p:pic>
        <p:pic>
          <p:nvPicPr>
            <p:cNvPr id="335" name="図 334">
              <a:extLst>
                <a:ext uri="{FF2B5EF4-FFF2-40B4-BE49-F238E27FC236}">
                  <a16:creationId xmlns:a16="http://schemas.microsoft.com/office/drawing/2014/main" id="{9844E5C0-05D1-44F6-8112-47F385FD3DA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225554" y="4745268"/>
              <a:ext cx="322474" cy="182423"/>
            </a:xfrm>
            <a:prstGeom prst="rect">
              <a:avLst/>
            </a:prstGeom>
          </p:spPr>
        </p:pic>
        <p:pic>
          <p:nvPicPr>
            <p:cNvPr id="336" name="図 335">
              <a:extLst>
                <a:ext uri="{FF2B5EF4-FFF2-40B4-BE49-F238E27FC236}">
                  <a16:creationId xmlns:a16="http://schemas.microsoft.com/office/drawing/2014/main" id="{227238CA-B5C0-47FD-AD1F-4421677708C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680751" y="5425159"/>
              <a:ext cx="322474" cy="182423"/>
            </a:xfrm>
            <a:prstGeom prst="rect">
              <a:avLst/>
            </a:prstGeom>
          </p:spPr>
        </p:pic>
        <p:pic>
          <p:nvPicPr>
            <p:cNvPr id="337" name="図 336">
              <a:extLst>
                <a:ext uri="{FF2B5EF4-FFF2-40B4-BE49-F238E27FC236}">
                  <a16:creationId xmlns:a16="http://schemas.microsoft.com/office/drawing/2014/main" id="{A046E7A9-4013-4DA6-8B6C-F4BE6E3856C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680750" y="5195279"/>
              <a:ext cx="322474" cy="182423"/>
            </a:xfrm>
            <a:prstGeom prst="rect">
              <a:avLst/>
            </a:prstGeom>
          </p:spPr>
        </p:pic>
        <p:pic>
          <p:nvPicPr>
            <p:cNvPr id="338" name="図 337">
              <a:extLst>
                <a:ext uri="{FF2B5EF4-FFF2-40B4-BE49-F238E27FC236}">
                  <a16:creationId xmlns:a16="http://schemas.microsoft.com/office/drawing/2014/main" id="{F980D53C-9A5D-43A7-B83B-0727C9F0F43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680750" y="4968284"/>
              <a:ext cx="322474" cy="182423"/>
            </a:xfrm>
            <a:prstGeom prst="rect">
              <a:avLst/>
            </a:prstGeom>
          </p:spPr>
        </p:pic>
        <p:pic>
          <p:nvPicPr>
            <p:cNvPr id="339" name="図 338">
              <a:extLst>
                <a:ext uri="{FF2B5EF4-FFF2-40B4-BE49-F238E27FC236}">
                  <a16:creationId xmlns:a16="http://schemas.microsoft.com/office/drawing/2014/main" id="{B8F664A5-A806-4072-9172-6FA2D4DCD7B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680750" y="4742357"/>
              <a:ext cx="322474" cy="182423"/>
            </a:xfrm>
            <a:prstGeom prst="rect">
              <a:avLst/>
            </a:prstGeom>
          </p:spPr>
        </p:pic>
        <p:pic>
          <p:nvPicPr>
            <p:cNvPr id="342" name="図 341">
              <a:extLst>
                <a:ext uri="{FF2B5EF4-FFF2-40B4-BE49-F238E27FC236}">
                  <a16:creationId xmlns:a16="http://schemas.microsoft.com/office/drawing/2014/main" id="{918C9E48-15C2-45E8-AACA-334858A45DB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212093" y="4517352"/>
              <a:ext cx="322474" cy="182423"/>
            </a:xfrm>
            <a:prstGeom prst="rect">
              <a:avLst/>
            </a:prstGeom>
          </p:spPr>
        </p:pic>
        <p:pic>
          <p:nvPicPr>
            <p:cNvPr id="343" name="図 342">
              <a:extLst>
                <a:ext uri="{FF2B5EF4-FFF2-40B4-BE49-F238E27FC236}">
                  <a16:creationId xmlns:a16="http://schemas.microsoft.com/office/drawing/2014/main" id="{ABD6361C-B58A-4C8B-A267-7B957603E86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212092" y="4287472"/>
              <a:ext cx="322474" cy="182423"/>
            </a:xfrm>
            <a:prstGeom prst="rect">
              <a:avLst/>
            </a:prstGeom>
          </p:spPr>
        </p:pic>
        <p:pic>
          <p:nvPicPr>
            <p:cNvPr id="346" name="図 345">
              <a:extLst>
                <a:ext uri="{FF2B5EF4-FFF2-40B4-BE49-F238E27FC236}">
                  <a16:creationId xmlns:a16="http://schemas.microsoft.com/office/drawing/2014/main" id="{3D410B36-3B05-4707-B3D4-4EA758655D3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667289" y="4514441"/>
              <a:ext cx="322474" cy="182423"/>
            </a:xfrm>
            <a:prstGeom prst="rect">
              <a:avLst/>
            </a:prstGeom>
          </p:spPr>
        </p:pic>
        <p:pic>
          <p:nvPicPr>
            <p:cNvPr id="347" name="図 346">
              <a:extLst>
                <a:ext uri="{FF2B5EF4-FFF2-40B4-BE49-F238E27FC236}">
                  <a16:creationId xmlns:a16="http://schemas.microsoft.com/office/drawing/2014/main" id="{5F59FD3F-4D90-4598-822D-3617B3320D2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667288" y="4284561"/>
              <a:ext cx="322474" cy="182423"/>
            </a:xfrm>
            <a:prstGeom prst="rect">
              <a:avLst/>
            </a:prstGeom>
          </p:spPr>
        </p:pic>
      </p:grpSp>
      <p:pic>
        <p:nvPicPr>
          <p:cNvPr id="16" name="図 15">
            <a:extLst>
              <a:ext uri="{FF2B5EF4-FFF2-40B4-BE49-F238E27FC236}">
                <a16:creationId xmlns:a16="http://schemas.microsoft.com/office/drawing/2014/main" id="{512D2248-8115-EBF0-BB8F-C6329E8DD8A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708531" y="2745323"/>
            <a:ext cx="152235" cy="124511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3E82B168-697D-51AD-4B06-CF96DA9A815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4781" y="2991445"/>
            <a:ext cx="456704" cy="183012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22964C93-A193-DD92-C935-8FB065C6AC5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1683" y="2991445"/>
            <a:ext cx="456704" cy="183012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B9B4C06F-4E4C-545D-56EF-B9FCC2A6EB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8586" y="2991444"/>
            <a:ext cx="456704" cy="183012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51D9E078-757E-606F-F002-913F2E9DF58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4781" y="3222315"/>
            <a:ext cx="456704" cy="183012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FB810497-DA68-D548-752C-D16434322E9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1683" y="3222315"/>
            <a:ext cx="456704" cy="183012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41F15CC6-EB75-EADC-BF58-1BB758DED53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8586" y="3222315"/>
            <a:ext cx="456704" cy="183012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0DB5E546-0651-7A63-20C9-4BDAA5E20A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4781" y="3453185"/>
            <a:ext cx="456704" cy="183012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1CFEE33C-E694-D1CA-14B3-4FE878073E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1683" y="3453185"/>
            <a:ext cx="456704" cy="183012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ECFA2C3A-3AE0-487B-21D3-5886F4D4C5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8586" y="3453185"/>
            <a:ext cx="456704" cy="183012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DC7D95EA-871A-0AB9-C100-6CF32F557A1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4781" y="3685689"/>
            <a:ext cx="456704" cy="183012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5CC780CF-3BC6-4A5F-9254-6761DC46EA1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1683" y="3685689"/>
            <a:ext cx="456704" cy="183012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2B89FD1A-A13D-5A81-9D6E-536F94106D8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8586" y="3685689"/>
            <a:ext cx="456704" cy="183012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770FC6E6-CA1F-12D7-91B9-093A39523E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4781" y="3913630"/>
            <a:ext cx="456704" cy="183012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A8392B54-9EBD-C593-F514-9D0831AF69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1683" y="3913630"/>
            <a:ext cx="456704" cy="183012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C41B2A94-F9C1-8DE6-03B1-F300330DFF4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8586" y="3913630"/>
            <a:ext cx="456704" cy="183012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C20E1A90-7A9C-50D2-6E74-7F96021F884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901" y="2991445"/>
            <a:ext cx="456704" cy="183012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D75280E3-FB92-290E-0FF3-1DCD68023A9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803" y="2991445"/>
            <a:ext cx="456704" cy="183012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1EDEAD8E-CAB1-B041-CB2C-37F4746EC63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06" y="2991444"/>
            <a:ext cx="456704" cy="183012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2A7329F3-3486-D947-7002-9A5BE04394C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901" y="3222315"/>
            <a:ext cx="456704" cy="183012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45F7AC7E-9ACA-F85C-4612-445E520047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803" y="3222315"/>
            <a:ext cx="456704" cy="183012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EFDE4D89-2639-63A8-18BC-2F138BA6D8C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06" y="3222315"/>
            <a:ext cx="456704" cy="183012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9B4F4C20-79E6-F447-FB2C-2FEF0D143A4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901" y="3453185"/>
            <a:ext cx="456704" cy="183012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5FC5D2DB-176E-3394-87AF-7327372FB9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803" y="3453185"/>
            <a:ext cx="456704" cy="183012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B7043E6F-144F-3563-4F04-AB963F5BA1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06" y="3453185"/>
            <a:ext cx="456704" cy="183012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3DBBBFC0-5046-29DA-3112-638B417F68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901" y="3685689"/>
            <a:ext cx="456704" cy="183012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2810421F-1E09-0281-6EA8-92CF0BDA53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803" y="3685689"/>
            <a:ext cx="456704" cy="183012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6450AA41-DF87-4A70-3F66-74089CA74C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06" y="3685689"/>
            <a:ext cx="456704" cy="183012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96025872-C603-2D0A-867E-A3535E8FD4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901" y="3913630"/>
            <a:ext cx="456704" cy="183012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4F62B784-2E3B-A13C-3C40-AA55DAD11EE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803" y="3913630"/>
            <a:ext cx="456704" cy="183012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9C8A623F-D06E-1CA4-2E6C-67F930CCEF1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06" y="3913630"/>
            <a:ext cx="456704" cy="183012"/>
          </a:xfrm>
          <a:prstGeom prst="rect">
            <a:avLst/>
          </a:prstGeom>
        </p:spPr>
      </p:pic>
      <p:pic>
        <p:nvPicPr>
          <p:cNvPr id="53" name="図 52">
            <a:extLst>
              <a:ext uri="{FF2B5EF4-FFF2-40B4-BE49-F238E27FC236}">
                <a16:creationId xmlns:a16="http://schemas.microsoft.com/office/drawing/2014/main" id="{CF94FD3F-A09D-BD75-D629-81888AAD3C7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375510" y="2664961"/>
            <a:ext cx="152235" cy="124511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779F0D59-90C5-3D1A-1964-ECFFA30097C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5724" y="1332369"/>
            <a:ext cx="483568" cy="136093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90005D4C-C0A2-3559-5787-5BADD4C7597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7808" y="914324"/>
            <a:ext cx="456704" cy="182423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BF122B8C-E2FB-0D7B-A623-7AB6F03F579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9619" y="1274615"/>
            <a:ext cx="456704" cy="188214"/>
          </a:xfrm>
          <a:prstGeom prst="rect">
            <a:avLst/>
          </a:prstGeom>
        </p:spPr>
      </p:pic>
      <p:pic>
        <p:nvPicPr>
          <p:cNvPr id="55" name="図 54">
            <a:extLst>
              <a:ext uri="{FF2B5EF4-FFF2-40B4-BE49-F238E27FC236}">
                <a16:creationId xmlns:a16="http://schemas.microsoft.com/office/drawing/2014/main" id="{EA2E6D8F-B1DF-0147-2570-1A8B62FAE30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7808" y="554124"/>
            <a:ext cx="456704" cy="182423"/>
          </a:xfrm>
          <a:prstGeom prst="rect">
            <a:avLst/>
          </a:prstGeom>
        </p:spPr>
      </p:pic>
      <p:pic>
        <p:nvPicPr>
          <p:cNvPr id="56" name="図 55">
            <a:extLst>
              <a:ext uri="{FF2B5EF4-FFF2-40B4-BE49-F238E27FC236}">
                <a16:creationId xmlns:a16="http://schemas.microsoft.com/office/drawing/2014/main" id="{E067AD22-D9B3-B159-040C-8976FA25112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8451" y="1325269"/>
            <a:ext cx="131339" cy="118720"/>
          </a:xfrm>
          <a:prstGeom prst="rect">
            <a:avLst/>
          </a:prstGeom>
        </p:spPr>
      </p:pic>
      <p:pic>
        <p:nvPicPr>
          <p:cNvPr id="57" name="図 56">
            <a:extLst>
              <a:ext uri="{FF2B5EF4-FFF2-40B4-BE49-F238E27FC236}">
                <a16:creationId xmlns:a16="http://schemas.microsoft.com/office/drawing/2014/main" id="{1D8BE0F2-971D-294E-CC75-8AA5C58F25F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3348" y="582860"/>
            <a:ext cx="456704" cy="110033"/>
          </a:xfrm>
          <a:prstGeom prst="rect">
            <a:avLst/>
          </a:prstGeom>
        </p:spPr>
      </p:pic>
      <p:pic>
        <p:nvPicPr>
          <p:cNvPr id="58" name="図 57">
            <a:extLst>
              <a:ext uri="{FF2B5EF4-FFF2-40B4-BE49-F238E27FC236}">
                <a16:creationId xmlns:a16="http://schemas.microsoft.com/office/drawing/2014/main" id="{4F67F0F0-CE7A-6636-6E2F-10CE9143EA9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3705" y="597811"/>
            <a:ext cx="86564" cy="63703"/>
          </a:xfrm>
          <a:prstGeom prst="rect">
            <a:avLst/>
          </a:prstGeom>
        </p:spPr>
      </p:pic>
      <p:pic>
        <p:nvPicPr>
          <p:cNvPr id="59" name="図 58">
            <a:extLst>
              <a:ext uri="{FF2B5EF4-FFF2-40B4-BE49-F238E27FC236}">
                <a16:creationId xmlns:a16="http://schemas.microsoft.com/office/drawing/2014/main" id="{A65EF398-6D2A-DC67-A6D2-5D3829075F31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1175" y="893038"/>
            <a:ext cx="671623" cy="217170"/>
          </a:xfrm>
          <a:prstGeom prst="rect">
            <a:avLst/>
          </a:prstGeom>
        </p:spPr>
      </p:pic>
      <p:pic>
        <p:nvPicPr>
          <p:cNvPr id="60" name="図 59">
            <a:extLst>
              <a:ext uri="{FF2B5EF4-FFF2-40B4-BE49-F238E27FC236}">
                <a16:creationId xmlns:a16="http://schemas.microsoft.com/office/drawing/2014/main" id="{206DE1B7-22E0-BBA3-5369-84BD7E868B1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683" y="1317633"/>
            <a:ext cx="152235" cy="124511"/>
          </a:xfrm>
          <a:prstGeom prst="rect">
            <a:avLst/>
          </a:prstGeom>
        </p:spPr>
      </p:pic>
      <p:pic>
        <p:nvPicPr>
          <p:cNvPr id="61" name="図 60">
            <a:extLst>
              <a:ext uri="{FF2B5EF4-FFF2-40B4-BE49-F238E27FC236}">
                <a16:creationId xmlns:a16="http://schemas.microsoft.com/office/drawing/2014/main" id="{7BDD7E2D-F85B-34D9-BDFB-82B12ACA00C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8280" y="942292"/>
            <a:ext cx="322474" cy="182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86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3295E74B-D228-0FFA-6286-4C04E573A8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160" y="981380"/>
            <a:ext cx="456704" cy="182423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14277466-552D-D5C6-86A0-9E39B07DD16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160" y="506519"/>
            <a:ext cx="456704" cy="188214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4A321C65-84A1-B4F1-D8DC-D2DE659636F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0160" y="512310"/>
            <a:ext cx="456704" cy="182423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D2D562E7-6754-7026-E813-B0416094CCE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0160" y="987476"/>
            <a:ext cx="456704" cy="110033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A3BFBA0E-D105-AC29-C122-18EDC870303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130" y="1386229"/>
            <a:ext cx="131339" cy="118720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1F4BBCFF-33EB-6EB8-10D4-F5FEA121DE6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2215" y="477487"/>
            <a:ext cx="671623" cy="217170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F40E9D20-8354-3EF2-8B1C-094CBA0442C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6242" y="986790"/>
            <a:ext cx="483568" cy="136093"/>
          </a:xfrm>
          <a:prstGeom prst="rect">
            <a:avLst/>
          </a:prstGeom>
        </p:spPr>
      </p:pic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1247EE48-046F-B1A4-324E-425F70114DFA}"/>
              </a:ext>
            </a:extLst>
          </p:cNvPr>
          <p:cNvGrpSpPr/>
          <p:nvPr/>
        </p:nvGrpSpPr>
        <p:grpSpPr>
          <a:xfrm rot="16200000">
            <a:off x="1510902" y="2847613"/>
            <a:ext cx="1112667" cy="644753"/>
            <a:chOff x="1410893" y="2991444"/>
            <a:chExt cx="1112667" cy="644753"/>
          </a:xfrm>
        </p:grpSpPr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4D4133B7-8669-9DCB-A2C7-81B923E4357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0893" y="2991445"/>
              <a:ext cx="456704" cy="183012"/>
            </a:xfrm>
            <a:prstGeom prst="rect">
              <a:avLst/>
            </a:prstGeom>
          </p:spPr>
        </p:pic>
        <p:pic>
          <p:nvPicPr>
            <p:cNvPr id="33" name="図 32">
              <a:extLst>
                <a:ext uri="{FF2B5EF4-FFF2-40B4-BE49-F238E27FC236}">
                  <a16:creationId xmlns:a16="http://schemas.microsoft.com/office/drawing/2014/main" id="{53651BB8-969B-38DA-D2A2-CFA97149C3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66856" y="2991444"/>
              <a:ext cx="456704" cy="183012"/>
            </a:xfrm>
            <a:prstGeom prst="rect">
              <a:avLst/>
            </a:prstGeom>
          </p:spPr>
        </p:pic>
        <p:pic>
          <p:nvPicPr>
            <p:cNvPr id="35" name="図 34">
              <a:extLst>
                <a:ext uri="{FF2B5EF4-FFF2-40B4-BE49-F238E27FC236}">
                  <a16:creationId xmlns:a16="http://schemas.microsoft.com/office/drawing/2014/main" id="{FCAC9F44-AFEB-1FE0-F29E-ED6DD97B9F3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0893" y="3222315"/>
              <a:ext cx="456704" cy="183012"/>
            </a:xfrm>
            <a:prstGeom prst="rect">
              <a:avLst/>
            </a:prstGeom>
          </p:spPr>
        </p:pic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8067675B-95D5-EE95-0CB7-4BF69DD041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66856" y="3222315"/>
              <a:ext cx="456704" cy="183012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BAD43570-D15C-121A-5410-0907AE61017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0893" y="3453185"/>
              <a:ext cx="456704" cy="183012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C0331544-3F11-9A73-9546-9C0D4B795FC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66856" y="3453185"/>
              <a:ext cx="456704" cy="183012"/>
            </a:xfrm>
            <a:prstGeom prst="rect">
              <a:avLst/>
            </a:prstGeom>
          </p:spPr>
        </p:pic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53617EEE-75B0-E9DB-A8EB-784254FCBF0A}"/>
              </a:ext>
            </a:extLst>
          </p:cNvPr>
          <p:cNvGrpSpPr/>
          <p:nvPr/>
        </p:nvGrpSpPr>
        <p:grpSpPr>
          <a:xfrm>
            <a:off x="2972052" y="2660414"/>
            <a:ext cx="599951" cy="811462"/>
            <a:chOff x="3039108" y="2581166"/>
            <a:chExt cx="599951" cy="811462"/>
          </a:xfrm>
        </p:grpSpPr>
        <p:pic>
          <p:nvPicPr>
            <p:cNvPr id="41" name="図 40">
              <a:extLst>
                <a:ext uri="{FF2B5EF4-FFF2-40B4-BE49-F238E27FC236}">
                  <a16:creationId xmlns:a16="http://schemas.microsoft.com/office/drawing/2014/main" id="{752F5750-272E-23D4-FFBE-9E728C58090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09433" y="3209616"/>
              <a:ext cx="456704" cy="183012"/>
            </a:xfrm>
            <a:prstGeom prst="rect">
              <a:avLst/>
            </a:prstGeom>
          </p:spPr>
        </p:pic>
        <p:pic>
          <p:nvPicPr>
            <p:cNvPr id="42" name="図 41">
              <a:extLst>
                <a:ext uri="{FF2B5EF4-FFF2-40B4-BE49-F238E27FC236}">
                  <a16:creationId xmlns:a16="http://schemas.microsoft.com/office/drawing/2014/main" id="{D3273C7E-913F-6777-01B8-8DB8CBB6EEB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319201" y="2899063"/>
              <a:ext cx="456704" cy="183012"/>
            </a:xfrm>
            <a:prstGeom prst="rect">
              <a:avLst/>
            </a:prstGeom>
          </p:spPr>
        </p:pic>
        <p:pic>
          <p:nvPicPr>
            <p:cNvPr id="43" name="図 42">
              <a:extLst>
                <a:ext uri="{FF2B5EF4-FFF2-40B4-BE49-F238E27FC236}">
                  <a16:creationId xmlns:a16="http://schemas.microsoft.com/office/drawing/2014/main" id="{C74D42E5-CF35-0387-6B50-CCD9A094C6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112260" y="2581166"/>
              <a:ext cx="456704" cy="183012"/>
            </a:xfrm>
            <a:prstGeom prst="rect">
              <a:avLst/>
            </a:prstGeom>
          </p:spPr>
        </p:pic>
        <p:pic>
          <p:nvPicPr>
            <p:cNvPr id="44" name="図 43">
              <a:extLst>
                <a:ext uri="{FF2B5EF4-FFF2-40B4-BE49-F238E27FC236}">
                  <a16:creationId xmlns:a16="http://schemas.microsoft.com/office/drawing/2014/main" id="{C5DD0C9F-A96A-DB48-5C74-E5021040DCE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2902262" y="2900301"/>
              <a:ext cx="456704" cy="183012"/>
            </a:xfrm>
            <a:prstGeom prst="rect">
              <a:avLst/>
            </a:prstGeom>
          </p:spPr>
        </p:pic>
      </p:grpSp>
      <p:grpSp>
        <p:nvGrpSpPr>
          <p:cNvPr id="73" name="グループ化 72">
            <a:extLst>
              <a:ext uri="{FF2B5EF4-FFF2-40B4-BE49-F238E27FC236}">
                <a16:creationId xmlns:a16="http://schemas.microsoft.com/office/drawing/2014/main" id="{7287E7F9-838F-C247-017E-3973964B6E96}"/>
              </a:ext>
            </a:extLst>
          </p:cNvPr>
          <p:cNvGrpSpPr/>
          <p:nvPr/>
        </p:nvGrpSpPr>
        <p:grpSpPr>
          <a:xfrm rot="10800000">
            <a:off x="4735374" y="2600456"/>
            <a:ext cx="1899408" cy="456704"/>
            <a:chOff x="4507036" y="2600456"/>
            <a:chExt cx="1899408" cy="456704"/>
          </a:xfrm>
        </p:grpSpPr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A8A1C03F-8BA3-0126-7E54-F36F689C5A9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086586" y="2737302"/>
              <a:ext cx="456704" cy="183012"/>
            </a:xfrm>
            <a:prstGeom prst="rect">
              <a:avLst/>
            </a:prstGeom>
          </p:spPr>
        </p:pic>
        <p:pic>
          <p:nvPicPr>
            <p:cNvPr id="50" name="図 49">
              <a:extLst>
                <a:ext uri="{FF2B5EF4-FFF2-40B4-BE49-F238E27FC236}">
                  <a16:creationId xmlns:a16="http://schemas.microsoft.com/office/drawing/2014/main" id="{4064ABCD-F053-7A9A-2B3D-EB2EDC4C477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843016" y="2737302"/>
              <a:ext cx="456704" cy="183012"/>
            </a:xfrm>
            <a:prstGeom prst="rect">
              <a:avLst/>
            </a:prstGeom>
          </p:spPr>
        </p:pic>
        <p:pic>
          <p:nvPicPr>
            <p:cNvPr id="52" name="図 51">
              <a:extLst>
                <a:ext uri="{FF2B5EF4-FFF2-40B4-BE49-F238E27FC236}">
                  <a16:creationId xmlns:a16="http://schemas.microsoft.com/office/drawing/2014/main" id="{ED1DD68A-C88E-08BA-3921-12F99DD8748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599445" y="2737302"/>
              <a:ext cx="456704" cy="183012"/>
            </a:xfrm>
            <a:prstGeom prst="rect">
              <a:avLst/>
            </a:prstGeom>
          </p:spPr>
        </p:pic>
        <p:pic>
          <p:nvPicPr>
            <p:cNvPr id="54" name="図 53">
              <a:extLst>
                <a:ext uri="{FF2B5EF4-FFF2-40B4-BE49-F238E27FC236}">
                  <a16:creationId xmlns:a16="http://schemas.microsoft.com/office/drawing/2014/main" id="{21D0DF55-1550-5053-04A8-1A8415E89DA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343175" y="2737302"/>
              <a:ext cx="456704" cy="183012"/>
            </a:xfrm>
            <a:prstGeom prst="rect">
              <a:avLst/>
            </a:prstGeom>
          </p:spPr>
        </p:pic>
        <p:pic>
          <p:nvPicPr>
            <p:cNvPr id="56" name="図 55">
              <a:extLst>
                <a:ext uri="{FF2B5EF4-FFF2-40B4-BE49-F238E27FC236}">
                  <a16:creationId xmlns:a16="http://schemas.microsoft.com/office/drawing/2014/main" id="{57BD0DEC-BD2E-D657-7180-F5E07CDEC60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097972" y="2737302"/>
              <a:ext cx="456704" cy="183012"/>
            </a:xfrm>
            <a:prstGeom prst="rect">
              <a:avLst/>
            </a:prstGeom>
          </p:spPr>
        </p:pic>
        <p:pic>
          <p:nvPicPr>
            <p:cNvPr id="58" name="図 57">
              <a:extLst>
                <a:ext uri="{FF2B5EF4-FFF2-40B4-BE49-F238E27FC236}">
                  <a16:creationId xmlns:a16="http://schemas.microsoft.com/office/drawing/2014/main" id="{9BE12B31-242E-AFB9-346B-52CA9029009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857331" y="2737302"/>
              <a:ext cx="456704" cy="183012"/>
            </a:xfrm>
            <a:prstGeom prst="rect">
              <a:avLst/>
            </a:prstGeom>
          </p:spPr>
        </p:pic>
        <p:pic>
          <p:nvPicPr>
            <p:cNvPr id="60" name="図 59">
              <a:extLst>
                <a:ext uri="{FF2B5EF4-FFF2-40B4-BE49-F238E27FC236}">
                  <a16:creationId xmlns:a16="http://schemas.microsoft.com/office/drawing/2014/main" id="{3B2B9569-8C55-47AE-B640-6E360EE00F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615697" y="2737302"/>
              <a:ext cx="456704" cy="183012"/>
            </a:xfrm>
            <a:prstGeom prst="rect">
              <a:avLst/>
            </a:prstGeom>
          </p:spPr>
        </p:pic>
        <p:pic>
          <p:nvPicPr>
            <p:cNvPr id="62" name="図 61">
              <a:extLst>
                <a:ext uri="{FF2B5EF4-FFF2-40B4-BE49-F238E27FC236}">
                  <a16:creationId xmlns:a16="http://schemas.microsoft.com/office/drawing/2014/main" id="{375C7FB3-ED54-E115-CC93-75519A497A5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370190" y="2737302"/>
              <a:ext cx="456704" cy="183012"/>
            </a:xfrm>
            <a:prstGeom prst="rect">
              <a:avLst/>
            </a:prstGeom>
          </p:spPr>
        </p:pic>
      </p:grpSp>
      <p:grpSp>
        <p:nvGrpSpPr>
          <p:cNvPr id="74" name="グループ化 73">
            <a:extLst>
              <a:ext uri="{FF2B5EF4-FFF2-40B4-BE49-F238E27FC236}">
                <a16:creationId xmlns:a16="http://schemas.microsoft.com/office/drawing/2014/main" id="{05195C7D-E3E2-69B1-A632-3562E23DEF55}"/>
              </a:ext>
            </a:extLst>
          </p:cNvPr>
          <p:cNvGrpSpPr/>
          <p:nvPr/>
        </p:nvGrpSpPr>
        <p:grpSpPr>
          <a:xfrm rot="10800000">
            <a:off x="4735374" y="3246259"/>
            <a:ext cx="1899408" cy="456704"/>
            <a:chOff x="4507036" y="3246259"/>
            <a:chExt cx="1899408" cy="456704"/>
          </a:xfrm>
        </p:grpSpPr>
        <p:pic>
          <p:nvPicPr>
            <p:cNvPr id="49" name="図 48">
              <a:extLst>
                <a:ext uri="{FF2B5EF4-FFF2-40B4-BE49-F238E27FC236}">
                  <a16:creationId xmlns:a16="http://schemas.microsoft.com/office/drawing/2014/main" id="{503F25CC-57B5-065C-FD3C-B71C05523AA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086586" y="3383105"/>
              <a:ext cx="456704" cy="183012"/>
            </a:xfrm>
            <a:prstGeom prst="rect">
              <a:avLst/>
            </a:prstGeom>
          </p:spPr>
        </p:pic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B80964C7-96BB-9FAC-9469-8238DC1C54B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843016" y="3383105"/>
              <a:ext cx="456704" cy="183012"/>
            </a:xfrm>
            <a:prstGeom prst="rect">
              <a:avLst/>
            </a:prstGeom>
          </p:spPr>
        </p:pic>
        <p:pic>
          <p:nvPicPr>
            <p:cNvPr id="53" name="図 52">
              <a:extLst>
                <a:ext uri="{FF2B5EF4-FFF2-40B4-BE49-F238E27FC236}">
                  <a16:creationId xmlns:a16="http://schemas.microsoft.com/office/drawing/2014/main" id="{66002836-E839-1184-A34F-C7A686FF8ED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599445" y="3383105"/>
              <a:ext cx="456704" cy="183012"/>
            </a:xfrm>
            <a:prstGeom prst="rect">
              <a:avLst/>
            </a:prstGeom>
          </p:spPr>
        </p:pic>
        <p:pic>
          <p:nvPicPr>
            <p:cNvPr id="55" name="図 54">
              <a:extLst>
                <a:ext uri="{FF2B5EF4-FFF2-40B4-BE49-F238E27FC236}">
                  <a16:creationId xmlns:a16="http://schemas.microsoft.com/office/drawing/2014/main" id="{37C072CE-481C-8081-A4D6-712F6616991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343175" y="3383105"/>
              <a:ext cx="456704" cy="183012"/>
            </a:xfrm>
            <a:prstGeom prst="rect">
              <a:avLst/>
            </a:prstGeom>
          </p:spPr>
        </p:pic>
        <p:pic>
          <p:nvPicPr>
            <p:cNvPr id="57" name="図 56">
              <a:extLst>
                <a:ext uri="{FF2B5EF4-FFF2-40B4-BE49-F238E27FC236}">
                  <a16:creationId xmlns:a16="http://schemas.microsoft.com/office/drawing/2014/main" id="{60A1EF29-9B5D-2AE9-A7F5-5ED49964C3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097972" y="3383105"/>
              <a:ext cx="456704" cy="183012"/>
            </a:xfrm>
            <a:prstGeom prst="rect">
              <a:avLst/>
            </a:prstGeom>
          </p:spPr>
        </p:pic>
        <p:pic>
          <p:nvPicPr>
            <p:cNvPr id="59" name="図 58">
              <a:extLst>
                <a:ext uri="{FF2B5EF4-FFF2-40B4-BE49-F238E27FC236}">
                  <a16:creationId xmlns:a16="http://schemas.microsoft.com/office/drawing/2014/main" id="{ED1F9772-E2AE-9186-9EB6-B9B337E1547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857331" y="3383105"/>
              <a:ext cx="456704" cy="183012"/>
            </a:xfrm>
            <a:prstGeom prst="rect">
              <a:avLst/>
            </a:prstGeom>
          </p:spPr>
        </p:pic>
        <p:pic>
          <p:nvPicPr>
            <p:cNvPr id="61" name="図 60">
              <a:extLst>
                <a:ext uri="{FF2B5EF4-FFF2-40B4-BE49-F238E27FC236}">
                  <a16:creationId xmlns:a16="http://schemas.microsoft.com/office/drawing/2014/main" id="{CAED29DE-D098-20CA-96A2-9BB12A59D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615697" y="3383105"/>
              <a:ext cx="456704" cy="183012"/>
            </a:xfrm>
            <a:prstGeom prst="rect">
              <a:avLst/>
            </a:prstGeom>
          </p:spPr>
        </p:pic>
        <p:pic>
          <p:nvPicPr>
            <p:cNvPr id="63" name="図 62">
              <a:extLst>
                <a:ext uri="{FF2B5EF4-FFF2-40B4-BE49-F238E27FC236}">
                  <a16:creationId xmlns:a16="http://schemas.microsoft.com/office/drawing/2014/main" id="{686EE5DC-83F8-688F-F89E-F0F7261CE00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370190" y="3383105"/>
              <a:ext cx="456704" cy="183012"/>
            </a:xfrm>
            <a:prstGeom prst="rect">
              <a:avLst/>
            </a:prstGeom>
          </p:spPr>
        </p:pic>
      </p:grpSp>
      <p:pic>
        <p:nvPicPr>
          <p:cNvPr id="70" name="図 69">
            <a:extLst>
              <a:ext uri="{FF2B5EF4-FFF2-40B4-BE49-F238E27FC236}">
                <a16:creationId xmlns:a16="http://schemas.microsoft.com/office/drawing/2014/main" id="{04266BF3-68B2-FC95-4E40-9EC6CCCB1A3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933003" y="3057160"/>
            <a:ext cx="483568" cy="136093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A7FA2A27-656F-6D4A-EFF1-F823DE69C15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384" y="2353580"/>
            <a:ext cx="483568" cy="136093"/>
          </a:xfrm>
          <a:prstGeom prst="rect">
            <a:avLst/>
          </a:prstGeom>
        </p:spPr>
      </p:pic>
      <p:pic>
        <p:nvPicPr>
          <p:cNvPr id="72" name="図 71">
            <a:extLst>
              <a:ext uri="{FF2B5EF4-FFF2-40B4-BE49-F238E27FC236}">
                <a16:creationId xmlns:a16="http://schemas.microsoft.com/office/drawing/2014/main" id="{15BA0E31-F882-A78C-2BF3-3488F871281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238095" y="3119169"/>
            <a:ext cx="483568" cy="136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706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" name="図 367">
            <a:extLst>
              <a:ext uri="{FF2B5EF4-FFF2-40B4-BE49-F238E27FC236}">
                <a16:creationId xmlns:a16="http://schemas.microsoft.com/office/drawing/2014/main" id="{7ED53437-EF4C-40F3-BD97-33973CE163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72743" y="4201793"/>
            <a:ext cx="483568" cy="136093"/>
          </a:xfrm>
          <a:prstGeom prst="rect">
            <a:avLst/>
          </a:prstGeom>
        </p:spPr>
      </p:pic>
      <p:pic>
        <p:nvPicPr>
          <p:cNvPr id="369" name="図 368">
            <a:extLst>
              <a:ext uri="{FF2B5EF4-FFF2-40B4-BE49-F238E27FC236}">
                <a16:creationId xmlns:a16="http://schemas.microsoft.com/office/drawing/2014/main" id="{CAEFF856-EE3C-44CB-BF8B-A9BE62BB7D9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445516" y="2601077"/>
            <a:ext cx="483568" cy="136093"/>
          </a:xfrm>
          <a:prstGeom prst="rect">
            <a:avLst/>
          </a:prstGeom>
        </p:spPr>
      </p:pic>
      <p:pic>
        <p:nvPicPr>
          <p:cNvPr id="11" name="グラフィックス 10">
            <a:extLst>
              <a:ext uri="{FF2B5EF4-FFF2-40B4-BE49-F238E27FC236}">
                <a16:creationId xmlns:a16="http://schemas.microsoft.com/office/drawing/2014/main" id="{2CC14C66-2452-7687-8625-80813744273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32254" t="321" r="-36055" b="1680"/>
          <a:stretch/>
        </p:blipFill>
        <p:spPr>
          <a:xfrm>
            <a:off x="3689272" y="2449830"/>
            <a:ext cx="47457" cy="2329815"/>
          </a:xfrm>
          <a:prstGeom prst="rect">
            <a:avLst/>
          </a:prstGeom>
        </p:spPr>
      </p:pic>
      <p:grpSp>
        <p:nvGrpSpPr>
          <p:cNvPr id="91" name="グループ化 90">
            <a:extLst>
              <a:ext uri="{FF2B5EF4-FFF2-40B4-BE49-F238E27FC236}">
                <a16:creationId xmlns:a16="http://schemas.microsoft.com/office/drawing/2014/main" id="{2F710DC8-6A39-14F8-7BBD-7A15995470B4}"/>
              </a:ext>
            </a:extLst>
          </p:cNvPr>
          <p:cNvGrpSpPr/>
          <p:nvPr/>
        </p:nvGrpSpPr>
        <p:grpSpPr>
          <a:xfrm>
            <a:off x="1595164" y="2612970"/>
            <a:ext cx="1579923" cy="1570511"/>
            <a:chOff x="1443928" y="3281723"/>
            <a:chExt cx="1579923" cy="1570511"/>
          </a:xfrm>
        </p:grpSpPr>
        <p:pic>
          <p:nvPicPr>
            <p:cNvPr id="242" name="図 241">
              <a:extLst>
                <a:ext uri="{FF2B5EF4-FFF2-40B4-BE49-F238E27FC236}">
                  <a16:creationId xmlns:a16="http://schemas.microsoft.com/office/drawing/2014/main" id="{9FB29B81-D519-4B0C-9BA6-60CA550A997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307082" y="4532376"/>
              <a:ext cx="456704" cy="183012"/>
            </a:xfrm>
            <a:prstGeom prst="rect">
              <a:avLst/>
            </a:prstGeom>
          </p:spPr>
        </p:pic>
        <p:pic>
          <p:nvPicPr>
            <p:cNvPr id="243" name="図 242">
              <a:extLst>
                <a:ext uri="{FF2B5EF4-FFF2-40B4-BE49-F238E27FC236}">
                  <a16:creationId xmlns:a16="http://schemas.microsoft.com/office/drawing/2014/main" id="{3FC10B97-5897-4EE9-8E92-0DA6C7F0146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307082" y="3975472"/>
              <a:ext cx="456704" cy="183012"/>
            </a:xfrm>
            <a:prstGeom prst="rect">
              <a:avLst/>
            </a:prstGeom>
          </p:spPr>
        </p:pic>
        <p:pic>
          <p:nvPicPr>
            <p:cNvPr id="244" name="図 243">
              <a:extLst>
                <a:ext uri="{FF2B5EF4-FFF2-40B4-BE49-F238E27FC236}">
                  <a16:creationId xmlns:a16="http://schemas.microsoft.com/office/drawing/2014/main" id="{C495D2A0-9926-4F89-BA5D-DA87873F5AB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307082" y="3418569"/>
              <a:ext cx="456704" cy="183012"/>
            </a:xfrm>
            <a:prstGeom prst="rect">
              <a:avLst/>
            </a:prstGeom>
          </p:spPr>
        </p:pic>
        <p:pic>
          <p:nvPicPr>
            <p:cNvPr id="245" name="図 244">
              <a:extLst>
                <a:ext uri="{FF2B5EF4-FFF2-40B4-BE49-F238E27FC236}">
                  <a16:creationId xmlns:a16="http://schemas.microsoft.com/office/drawing/2014/main" id="{380BCD77-610E-4C9E-B5FE-8388913FBB2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37953" y="4532375"/>
              <a:ext cx="456704" cy="183012"/>
            </a:xfrm>
            <a:prstGeom prst="rect">
              <a:avLst/>
            </a:prstGeom>
          </p:spPr>
        </p:pic>
        <p:pic>
          <p:nvPicPr>
            <p:cNvPr id="246" name="図 245">
              <a:extLst>
                <a:ext uri="{FF2B5EF4-FFF2-40B4-BE49-F238E27FC236}">
                  <a16:creationId xmlns:a16="http://schemas.microsoft.com/office/drawing/2014/main" id="{349E8346-26ED-4852-801F-AD2E2C22A04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37953" y="3975472"/>
              <a:ext cx="456704" cy="183012"/>
            </a:xfrm>
            <a:prstGeom prst="rect">
              <a:avLst/>
            </a:prstGeom>
          </p:spPr>
        </p:pic>
        <p:pic>
          <p:nvPicPr>
            <p:cNvPr id="247" name="図 246">
              <a:extLst>
                <a:ext uri="{FF2B5EF4-FFF2-40B4-BE49-F238E27FC236}">
                  <a16:creationId xmlns:a16="http://schemas.microsoft.com/office/drawing/2014/main" id="{8256D2E7-C0D3-4C28-9908-39398BE73B5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37953" y="3418569"/>
              <a:ext cx="456704" cy="183012"/>
            </a:xfrm>
            <a:prstGeom prst="rect">
              <a:avLst/>
            </a:prstGeom>
          </p:spPr>
        </p:pic>
        <p:pic>
          <p:nvPicPr>
            <p:cNvPr id="248" name="図 247">
              <a:extLst>
                <a:ext uri="{FF2B5EF4-FFF2-40B4-BE49-F238E27FC236}">
                  <a16:creationId xmlns:a16="http://schemas.microsoft.com/office/drawing/2014/main" id="{832D0B63-7FB8-4B60-8195-520CE8FCBE6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768823" y="4532375"/>
              <a:ext cx="456704" cy="183012"/>
            </a:xfrm>
            <a:prstGeom prst="rect">
              <a:avLst/>
            </a:prstGeom>
          </p:spPr>
        </p:pic>
        <p:pic>
          <p:nvPicPr>
            <p:cNvPr id="249" name="図 248">
              <a:extLst>
                <a:ext uri="{FF2B5EF4-FFF2-40B4-BE49-F238E27FC236}">
                  <a16:creationId xmlns:a16="http://schemas.microsoft.com/office/drawing/2014/main" id="{AB14697D-D1F1-4604-ABDD-489721CD907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768823" y="3975472"/>
              <a:ext cx="456704" cy="183012"/>
            </a:xfrm>
            <a:prstGeom prst="rect">
              <a:avLst/>
            </a:prstGeom>
          </p:spPr>
        </p:pic>
        <p:pic>
          <p:nvPicPr>
            <p:cNvPr id="250" name="図 249">
              <a:extLst>
                <a:ext uri="{FF2B5EF4-FFF2-40B4-BE49-F238E27FC236}">
                  <a16:creationId xmlns:a16="http://schemas.microsoft.com/office/drawing/2014/main" id="{01ACB1AF-810F-48BA-A6B7-7C159F88AFE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768823" y="3418569"/>
              <a:ext cx="456704" cy="183012"/>
            </a:xfrm>
            <a:prstGeom prst="rect">
              <a:avLst/>
            </a:prstGeom>
          </p:spPr>
        </p:pic>
        <p:pic>
          <p:nvPicPr>
            <p:cNvPr id="251" name="図 250">
              <a:extLst>
                <a:ext uri="{FF2B5EF4-FFF2-40B4-BE49-F238E27FC236}">
                  <a16:creationId xmlns:a16="http://schemas.microsoft.com/office/drawing/2014/main" id="{46C50576-5624-4CA3-B2A3-F6FF2707343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001326" y="4532375"/>
              <a:ext cx="456704" cy="183012"/>
            </a:xfrm>
            <a:prstGeom prst="rect">
              <a:avLst/>
            </a:prstGeom>
          </p:spPr>
        </p:pic>
        <p:pic>
          <p:nvPicPr>
            <p:cNvPr id="252" name="図 251">
              <a:extLst>
                <a:ext uri="{FF2B5EF4-FFF2-40B4-BE49-F238E27FC236}">
                  <a16:creationId xmlns:a16="http://schemas.microsoft.com/office/drawing/2014/main" id="{67B7B4FC-213C-4F64-86BF-430DC5DD0C8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001326" y="3975472"/>
              <a:ext cx="456704" cy="183012"/>
            </a:xfrm>
            <a:prstGeom prst="rect">
              <a:avLst/>
            </a:prstGeom>
          </p:spPr>
        </p:pic>
        <p:pic>
          <p:nvPicPr>
            <p:cNvPr id="253" name="図 252">
              <a:extLst>
                <a:ext uri="{FF2B5EF4-FFF2-40B4-BE49-F238E27FC236}">
                  <a16:creationId xmlns:a16="http://schemas.microsoft.com/office/drawing/2014/main" id="{8BDCE68C-0102-497B-9E7A-82FBD61A727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001326" y="3418569"/>
              <a:ext cx="456704" cy="183012"/>
            </a:xfrm>
            <a:prstGeom prst="rect">
              <a:avLst/>
            </a:prstGeom>
          </p:spPr>
        </p:pic>
        <p:pic>
          <p:nvPicPr>
            <p:cNvPr id="254" name="図 253">
              <a:extLst>
                <a:ext uri="{FF2B5EF4-FFF2-40B4-BE49-F238E27FC236}">
                  <a16:creationId xmlns:a16="http://schemas.microsoft.com/office/drawing/2014/main" id="{33AD35A4-492A-490D-8FC2-23C4DDBC42C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229268" y="4532375"/>
              <a:ext cx="456704" cy="183012"/>
            </a:xfrm>
            <a:prstGeom prst="rect">
              <a:avLst/>
            </a:prstGeom>
          </p:spPr>
        </p:pic>
        <p:pic>
          <p:nvPicPr>
            <p:cNvPr id="255" name="図 254">
              <a:extLst>
                <a:ext uri="{FF2B5EF4-FFF2-40B4-BE49-F238E27FC236}">
                  <a16:creationId xmlns:a16="http://schemas.microsoft.com/office/drawing/2014/main" id="{686EE23E-80BB-41BC-9F58-8539AE2351B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229268" y="3975472"/>
              <a:ext cx="456704" cy="183012"/>
            </a:xfrm>
            <a:prstGeom prst="rect">
              <a:avLst/>
            </a:prstGeom>
          </p:spPr>
        </p:pic>
        <p:pic>
          <p:nvPicPr>
            <p:cNvPr id="256" name="図 255">
              <a:extLst>
                <a:ext uri="{FF2B5EF4-FFF2-40B4-BE49-F238E27FC236}">
                  <a16:creationId xmlns:a16="http://schemas.microsoft.com/office/drawing/2014/main" id="{451EAC0A-CC53-450D-9717-48B655E5FE6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229268" y="3418569"/>
              <a:ext cx="456704" cy="183012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8C86DBE3-45CB-5008-5C1F-5F1908BA3AA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476051" y="4532375"/>
              <a:ext cx="456704" cy="183012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D1568DDD-3284-BDFB-93F1-24F52326231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476051" y="3975472"/>
              <a:ext cx="456704" cy="183012"/>
            </a:xfrm>
            <a:prstGeom prst="rect">
              <a:avLst/>
            </a:prstGeom>
          </p:spPr>
        </p:pic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AE356FC5-20D3-7801-CA84-F0059523FF5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476051" y="3418569"/>
              <a:ext cx="456704" cy="183012"/>
            </a:xfrm>
            <a:prstGeom prst="rect">
              <a:avLst/>
            </a:prstGeom>
          </p:spPr>
        </p:pic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3076A2BD-EE2B-E03E-C3AC-71476417D6F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703993" y="4532375"/>
              <a:ext cx="456704" cy="183012"/>
            </a:xfrm>
            <a:prstGeom prst="rect">
              <a:avLst/>
            </a:prstGeom>
          </p:spPr>
        </p:pic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0C987A11-066A-CBE8-F20B-F4984B1B606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703993" y="3975472"/>
              <a:ext cx="456704" cy="183012"/>
            </a:xfrm>
            <a:prstGeom prst="rect">
              <a:avLst/>
            </a:prstGeom>
          </p:spPr>
        </p:pic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F4399380-8832-E362-CFDF-32D4FFFC713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703993" y="3418569"/>
              <a:ext cx="456704" cy="183012"/>
            </a:xfrm>
            <a:prstGeom prst="rect">
              <a:avLst/>
            </a:prstGeom>
          </p:spPr>
        </p:pic>
      </p:grpSp>
      <p:grpSp>
        <p:nvGrpSpPr>
          <p:cNvPr id="90" name="グループ化 89">
            <a:extLst>
              <a:ext uri="{FF2B5EF4-FFF2-40B4-BE49-F238E27FC236}">
                <a16:creationId xmlns:a16="http://schemas.microsoft.com/office/drawing/2014/main" id="{633007AC-F417-5E9A-A4C8-A3D0782ED231}"/>
              </a:ext>
            </a:extLst>
          </p:cNvPr>
          <p:cNvGrpSpPr/>
          <p:nvPr/>
        </p:nvGrpSpPr>
        <p:grpSpPr>
          <a:xfrm>
            <a:off x="1594785" y="4300081"/>
            <a:ext cx="877256" cy="456704"/>
            <a:chOff x="1443928" y="2724821"/>
            <a:chExt cx="877256" cy="456704"/>
          </a:xfrm>
        </p:grpSpPr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A2BC05C5-B7EB-0EAA-60D3-96E080652BA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307082" y="2861667"/>
              <a:ext cx="456704" cy="183012"/>
            </a:xfrm>
            <a:prstGeom prst="rect">
              <a:avLst/>
            </a:prstGeom>
          </p:spPr>
        </p:pic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D9702EEC-CBD7-59FA-9438-5DDE698C0CD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37953" y="2861667"/>
              <a:ext cx="456704" cy="183012"/>
            </a:xfrm>
            <a:prstGeom prst="rect">
              <a:avLst/>
            </a:prstGeom>
          </p:spPr>
        </p:pic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119706C8-F20E-FBC2-8B75-264315576DA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768823" y="2861667"/>
              <a:ext cx="456704" cy="183012"/>
            </a:xfrm>
            <a:prstGeom prst="rect">
              <a:avLst/>
            </a:prstGeom>
          </p:spPr>
        </p:pic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C6119A51-34D5-21FD-5BAC-F451E8ADD73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001326" y="2861667"/>
              <a:ext cx="456704" cy="183012"/>
            </a:xfrm>
            <a:prstGeom prst="rect">
              <a:avLst/>
            </a:prstGeom>
          </p:spPr>
        </p:pic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19CA69B5-157E-7F3F-CDF7-6D143CDCA109}"/>
              </a:ext>
            </a:extLst>
          </p:cNvPr>
          <p:cNvGrpSpPr/>
          <p:nvPr/>
        </p:nvGrpSpPr>
        <p:grpSpPr>
          <a:xfrm>
            <a:off x="3877193" y="3012397"/>
            <a:ext cx="456704" cy="1105198"/>
            <a:chOff x="3900053" y="3012397"/>
            <a:chExt cx="456704" cy="1105198"/>
          </a:xfrm>
        </p:grpSpPr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A939E377-C7C2-030A-E53B-7DCD120BA99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053" y="3012397"/>
              <a:ext cx="456704" cy="183012"/>
            </a:xfrm>
            <a:prstGeom prst="rect">
              <a:avLst/>
            </a:prstGeom>
          </p:spPr>
        </p:pic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8DE46D9B-B800-B172-37D7-733A7C691F0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053" y="3243268"/>
              <a:ext cx="456704" cy="183012"/>
            </a:xfrm>
            <a:prstGeom prst="rect">
              <a:avLst/>
            </a:prstGeom>
          </p:spPr>
        </p:pic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18CD6480-78DB-B758-ED29-1D99B070522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053" y="3474138"/>
              <a:ext cx="456704" cy="183012"/>
            </a:xfrm>
            <a:prstGeom prst="rect">
              <a:avLst/>
            </a:prstGeom>
          </p:spPr>
        </p:pic>
        <p:pic>
          <p:nvPicPr>
            <p:cNvPr id="33" name="図 32">
              <a:extLst>
                <a:ext uri="{FF2B5EF4-FFF2-40B4-BE49-F238E27FC236}">
                  <a16:creationId xmlns:a16="http://schemas.microsoft.com/office/drawing/2014/main" id="{62FE5FCB-D6F6-C43E-AC7C-BCDCEA174A8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053" y="3706641"/>
              <a:ext cx="456704" cy="183012"/>
            </a:xfrm>
            <a:prstGeom prst="rect">
              <a:avLst/>
            </a:prstGeom>
          </p:spPr>
        </p:pic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B195B22B-8076-F5CE-1CDC-0E39C579B6C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053" y="3934583"/>
              <a:ext cx="456704" cy="183012"/>
            </a:xfrm>
            <a:prstGeom prst="rect">
              <a:avLst/>
            </a:prstGeom>
          </p:spPr>
        </p:pic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BEF711D2-E7DC-B528-FBC8-B0C8D6E7E9CA}"/>
              </a:ext>
            </a:extLst>
          </p:cNvPr>
          <p:cNvGrpSpPr/>
          <p:nvPr/>
        </p:nvGrpSpPr>
        <p:grpSpPr>
          <a:xfrm>
            <a:off x="4434096" y="3012397"/>
            <a:ext cx="456704" cy="1105198"/>
            <a:chOff x="4456956" y="3012397"/>
            <a:chExt cx="456704" cy="1105198"/>
          </a:xfrm>
        </p:grpSpPr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FDFF35F8-44AF-53F4-C8D3-1C1BAAA3E28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6956" y="3012397"/>
              <a:ext cx="456704" cy="183012"/>
            </a:xfrm>
            <a:prstGeom prst="rect">
              <a:avLst/>
            </a:prstGeom>
          </p:spPr>
        </p:pic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50238551-AAFA-34A8-6623-398044E5136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6956" y="3243268"/>
              <a:ext cx="456704" cy="183012"/>
            </a:xfrm>
            <a:prstGeom prst="rect">
              <a:avLst/>
            </a:prstGeom>
          </p:spPr>
        </p:pic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F5208EA4-905A-0E3B-8E13-19EA5F4A3B2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6956" y="3474138"/>
              <a:ext cx="456704" cy="183012"/>
            </a:xfrm>
            <a:prstGeom prst="rect">
              <a:avLst/>
            </a:prstGeom>
          </p:spPr>
        </p:pic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0F2E50AF-3AFA-E696-EDB1-3B353C75A9C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6956" y="3706641"/>
              <a:ext cx="456704" cy="183012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E1462803-2A5C-8A21-5567-EF8DCD09864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6956" y="3934583"/>
              <a:ext cx="456704" cy="183012"/>
            </a:xfrm>
            <a:prstGeom prst="rect">
              <a:avLst/>
            </a:prstGeom>
          </p:spPr>
        </p:pic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A0B4E727-8EA2-3360-76E2-EBF27B113F78}"/>
              </a:ext>
            </a:extLst>
          </p:cNvPr>
          <p:cNvGrpSpPr/>
          <p:nvPr/>
        </p:nvGrpSpPr>
        <p:grpSpPr>
          <a:xfrm>
            <a:off x="4990999" y="3012397"/>
            <a:ext cx="456704" cy="1105198"/>
            <a:chOff x="5013859" y="3012397"/>
            <a:chExt cx="456704" cy="1105198"/>
          </a:xfrm>
        </p:grpSpPr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E5CF69B6-6FAF-DEA5-1774-0A616F22621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13859" y="3012397"/>
              <a:ext cx="456704" cy="183012"/>
            </a:xfrm>
            <a:prstGeom prst="rect">
              <a:avLst/>
            </a:prstGeom>
          </p:spPr>
        </p:pic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23DE21B4-4800-F6B9-5F86-93762D4A3E5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13859" y="3243268"/>
              <a:ext cx="456704" cy="183012"/>
            </a:xfrm>
            <a:prstGeom prst="rect">
              <a:avLst/>
            </a:prstGeom>
          </p:spPr>
        </p:pic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188B75D9-DCAC-9800-89A0-E73A84C6368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13859" y="3474138"/>
              <a:ext cx="456704" cy="183012"/>
            </a:xfrm>
            <a:prstGeom prst="rect">
              <a:avLst/>
            </a:prstGeom>
          </p:spPr>
        </p:pic>
        <p:pic>
          <p:nvPicPr>
            <p:cNvPr id="35" name="図 34">
              <a:extLst>
                <a:ext uri="{FF2B5EF4-FFF2-40B4-BE49-F238E27FC236}">
                  <a16:creationId xmlns:a16="http://schemas.microsoft.com/office/drawing/2014/main" id="{A2961BC6-5312-7578-EFBD-4325CE2EE8B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13859" y="3706641"/>
              <a:ext cx="456704" cy="183012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D5F609A7-7319-B05C-FE46-BB99ACD83C8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13859" y="3934583"/>
              <a:ext cx="456704" cy="183012"/>
            </a:xfrm>
            <a:prstGeom prst="rect">
              <a:avLst/>
            </a:prstGeom>
          </p:spPr>
        </p:pic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78823BFB-5693-C738-DDAE-91564ACD3511}"/>
              </a:ext>
            </a:extLst>
          </p:cNvPr>
          <p:cNvGrpSpPr/>
          <p:nvPr/>
        </p:nvGrpSpPr>
        <p:grpSpPr>
          <a:xfrm>
            <a:off x="5547902" y="3012397"/>
            <a:ext cx="456704" cy="1105198"/>
            <a:chOff x="5570762" y="3012397"/>
            <a:chExt cx="456704" cy="1105198"/>
          </a:xfrm>
        </p:grpSpPr>
        <p:pic>
          <p:nvPicPr>
            <p:cNvPr id="45" name="図 44">
              <a:extLst>
                <a:ext uri="{FF2B5EF4-FFF2-40B4-BE49-F238E27FC236}">
                  <a16:creationId xmlns:a16="http://schemas.microsoft.com/office/drawing/2014/main" id="{640F359B-1776-7536-BDD6-EC7EC577BA3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70762" y="3012397"/>
              <a:ext cx="456704" cy="183012"/>
            </a:xfrm>
            <a:prstGeom prst="rect">
              <a:avLst/>
            </a:prstGeom>
          </p:spPr>
        </p:pic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4FB5A762-2815-FA9E-56CF-FA8C1B2B1CB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70762" y="3243268"/>
              <a:ext cx="456704" cy="183012"/>
            </a:xfrm>
            <a:prstGeom prst="rect">
              <a:avLst/>
            </a:prstGeom>
          </p:spPr>
        </p:pic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4B511A05-4BE7-E412-6622-BD760057253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70762" y="3474138"/>
              <a:ext cx="456704" cy="183012"/>
            </a:xfrm>
            <a:prstGeom prst="rect">
              <a:avLst/>
            </a:prstGeom>
          </p:spPr>
        </p:pic>
        <p:pic>
          <p:nvPicPr>
            <p:cNvPr id="54" name="図 53">
              <a:extLst>
                <a:ext uri="{FF2B5EF4-FFF2-40B4-BE49-F238E27FC236}">
                  <a16:creationId xmlns:a16="http://schemas.microsoft.com/office/drawing/2014/main" id="{7F384CA0-DBAC-F58B-AEB3-CAB0E4B823F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70762" y="3706641"/>
              <a:ext cx="456704" cy="183012"/>
            </a:xfrm>
            <a:prstGeom prst="rect">
              <a:avLst/>
            </a:prstGeom>
          </p:spPr>
        </p:pic>
        <p:pic>
          <p:nvPicPr>
            <p:cNvPr id="57" name="図 56">
              <a:extLst>
                <a:ext uri="{FF2B5EF4-FFF2-40B4-BE49-F238E27FC236}">
                  <a16:creationId xmlns:a16="http://schemas.microsoft.com/office/drawing/2014/main" id="{1185DBF8-D0CA-A7DB-2FB8-3C091EB226B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70762" y="3934583"/>
              <a:ext cx="456704" cy="183012"/>
            </a:xfrm>
            <a:prstGeom prst="rect">
              <a:avLst/>
            </a:prstGeom>
          </p:spPr>
        </p:pic>
      </p:grpSp>
      <p:grpSp>
        <p:nvGrpSpPr>
          <p:cNvPr id="83" name="グループ化 82">
            <a:extLst>
              <a:ext uri="{FF2B5EF4-FFF2-40B4-BE49-F238E27FC236}">
                <a16:creationId xmlns:a16="http://schemas.microsoft.com/office/drawing/2014/main" id="{9926B9F0-1815-04D6-391D-AF16275776AF}"/>
              </a:ext>
            </a:extLst>
          </p:cNvPr>
          <p:cNvGrpSpPr/>
          <p:nvPr/>
        </p:nvGrpSpPr>
        <p:grpSpPr>
          <a:xfrm>
            <a:off x="6104805" y="3012397"/>
            <a:ext cx="456704" cy="1105198"/>
            <a:chOff x="6127665" y="3012397"/>
            <a:chExt cx="456704" cy="1105198"/>
          </a:xfrm>
        </p:grpSpPr>
        <p:pic>
          <p:nvPicPr>
            <p:cNvPr id="46" name="図 45">
              <a:extLst>
                <a:ext uri="{FF2B5EF4-FFF2-40B4-BE49-F238E27FC236}">
                  <a16:creationId xmlns:a16="http://schemas.microsoft.com/office/drawing/2014/main" id="{0FDF02D9-F0E5-678E-A85E-73797C1998C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27665" y="3012397"/>
              <a:ext cx="456704" cy="183012"/>
            </a:xfrm>
            <a:prstGeom prst="rect">
              <a:avLst/>
            </a:prstGeom>
          </p:spPr>
        </p:pic>
        <p:pic>
          <p:nvPicPr>
            <p:cNvPr id="49" name="図 48">
              <a:extLst>
                <a:ext uri="{FF2B5EF4-FFF2-40B4-BE49-F238E27FC236}">
                  <a16:creationId xmlns:a16="http://schemas.microsoft.com/office/drawing/2014/main" id="{A79405C5-C775-06DC-982B-D516F5A472C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27665" y="3243268"/>
              <a:ext cx="456704" cy="183012"/>
            </a:xfrm>
            <a:prstGeom prst="rect">
              <a:avLst/>
            </a:prstGeom>
          </p:spPr>
        </p:pic>
        <p:pic>
          <p:nvPicPr>
            <p:cNvPr id="52" name="図 51">
              <a:extLst>
                <a:ext uri="{FF2B5EF4-FFF2-40B4-BE49-F238E27FC236}">
                  <a16:creationId xmlns:a16="http://schemas.microsoft.com/office/drawing/2014/main" id="{78E75C11-C75C-90B5-52F5-7A52F29138B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27665" y="3474138"/>
              <a:ext cx="456704" cy="183012"/>
            </a:xfrm>
            <a:prstGeom prst="rect">
              <a:avLst/>
            </a:prstGeom>
          </p:spPr>
        </p:pic>
        <p:pic>
          <p:nvPicPr>
            <p:cNvPr id="55" name="図 54">
              <a:extLst>
                <a:ext uri="{FF2B5EF4-FFF2-40B4-BE49-F238E27FC236}">
                  <a16:creationId xmlns:a16="http://schemas.microsoft.com/office/drawing/2014/main" id="{B1B93EA0-CC99-7D78-DD63-808453B2CD1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27665" y="3706641"/>
              <a:ext cx="456704" cy="183012"/>
            </a:xfrm>
            <a:prstGeom prst="rect">
              <a:avLst/>
            </a:prstGeom>
          </p:spPr>
        </p:pic>
        <p:pic>
          <p:nvPicPr>
            <p:cNvPr id="58" name="図 57">
              <a:extLst>
                <a:ext uri="{FF2B5EF4-FFF2-40B4-BE49-F238E27FC236}">
                  <a16:creationId xmlns:a16="http://schemas.microsoft.com/office/drawing/2014/main" id="{BEA0BDC3-758A-3896-5A09-E8CF93EF3CE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27665" y="3934583"/>
              <a:ext cx="456704" cy="183012"/>
            </a:xfrm>
            <a:prstGeom prst="rect">
              <a:avLst/>
            </a:prstGeom>
          </p:spPr>
        </p:pic>
      </p:grpSp>
      <p:grpSp>
        <p:nvGrpSpPr>
          <p:cNvPr id="84" name="グループ化 83">
            <a:extLst>
              <a:ext uri="{FF2B5EF4-FFF2-40B4-BE49-F238E27FC236}">
                <a16:creationId xmlns:a16="http://schemas.microsoft.com/office/drawing/2014/main" id="{3B0CA69A-B251-074E-3A9F-63759453BE69}"/>
              </a:ext>
            </a:extLst>
          </p:cNvPr>
          <p:cNvGrpSpPr/>
          <p:nvPr/>
        </p:nvGrpSpPr>
        <p:grpSpPr>
          <a:xfrm>
            <a:off x="6661708" y="3012397"/>
            <a:ext cx="456704" cy="1105198"/>
            <a:chOff x="6684568" y="3012397"/>
            <a:chExt cx="456704" cy="1105198"/>
          </a:xfrm>
        </p:grpSpPr>
        <p:pic>
          <p:nvPicPr>
            <p:cNvPr id="47" name="図 46">
              <a:extLst>
                <a:ext uri="{FF2B5EF4-FFF2-40B4-BE49-F238E27FC236}">
                  <a16:creationId xmlns:a16="http://schemas.microsoft.com/office/drawing/2014/main" id="{EFC3AE06-E0C9-EAE2-1726-DF05C17BB33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4568" y="3012397"/>
              <a:ext cx="456704" cy="183012"/>
            </a:xfrm>
            <a:prstGeom prst="rect">
              <a:avLst/>
            </a:prstGeom>
          </p:spPr>
        </p:pic>
        <p:pic>
          <p:nvPicPr>
            <p:cNvPr id="50" name="図 49">
              <a:extLst>
                <a:ext uri="{FF2B5EF4-FFF2-40B4-BE49-F238E27FC236}">
                  <a16:creationId xmlns:a16="http://schemas.microsoft.com/office/drawing/2014/main" id="{07BDA9FF-434B-E805-8F1F-3AC6A7ED145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4568" y="3243268"/>
              <a:ext cx="456704" cy="183012"/>
            </a:xfrm>
            <a:prstGeom prst="rect">
              <a:avLst/>
            </a:prstGeom>
          </p:spPr>
        </p:pic>
        <p:pic>
          <p:nvPicPr>
            <p:cNvPr id="53" name="図 52">
              <a:extLst>
                <a:ext uri="{FF2B5EF4-FFF2-40B4-BE49-F238E27FC236}">
                  <a16:creationId xmlns:a16="http://schemas.microsoft.com/office/drawing/2014/main" id="{74268491-932F-F451-73AC-4BECCFE7BC2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4568" y="3474138"/>
              <a:ext cx="456704" cy="183012"/>
            </a:xfrm>
            <a:prstGeom prst="rect">
              <a:avLst/>
            </a:prstGeom>
          </p:spPr>
        </p:pic>
        <p:pic>
          <p:nvPicPr>
            <p:cNvPr id="56" name="図 55">
              <a:extLst>
                <a:ext uri="{FF2B5EF4-FFF2-40B4-BE49-F238E27FC236}">
                  <a16:creationId xmlns:a16="http://schemas.microsoft.com/office/drawing/2014/main" id="{ACD36A8B-BD1B-16D9-52E5-38850027409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4568" y="3706641"/>
              <a:ext cx="456704" cy="183012"/>
            </a:xfrm>
            <a:prstGeom prst="rect">
              <a:avLst/>
            </a:prstGeom>
          </p:spPr>
        </p:pic>
        <p:pic>
          <p:nvPicPr>
            <p:cNvPr id="59" name="図 58">
              <a:extLst>
                <a:ext uri="{FF2B5EF4-FFF2-40B4-BE49-F238E27FC236}">
                  <a16:creationId xmlns:a16="http://schemas.microsoft.com/office/drawing/2014/main" id="{1F84B6DC-6FC7-1B78-88C7-5CFBC7B3D5D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4568" y="3934583"/>
              <a:ext cx="456704" cy="183012"/>
            </a:xfrm>
            <a:prstGeom prst="rect">
              <a:avLst/>
            </a:prstGeom>
          </p:spPr>
        </p:pic>
      </p:grpSp>
      <p:grpSp>
        <p:nvGrpSpPr>
          <p:cNvPr id="85" name="グループ化 84">
            <a:extLst>
              <a:ext uri="{FF2B5EF4-FFF2-40B4-BE49-F238E27FC236}">
                <a16:creationId xmlns:a16="http://schemas.microsoft.com/office/drawing/2014/main" id="{9A6BCA61-8B7E-5B07-E2A3-399159981128}"/>
              </a:ext>
            </a:extLst>
          </p:cNvPr>
          <p:cNvGrpSpPr/>
          <p:nvPr/>
        </p:nvGrpSpPr>
        <p:grpSpPr>
          <a:xfrm>
            <a:off x="7218611" y="3004172"/>
            <a:ext cx="456704" cy="1105198"/>
            <a:chOff x="7241471" y="3004172"/>
            <a:chExt cx="456704" cy="1105198"/>
          </a:xfrm>
        </p:grpSpPr>
        <p:pic>
          <p:nvPicPr>
            <p:cNvPr id="60" name="図 59">
              <a:extLst>
                <a:ext uri="{FF2B5EF4-FFF2-40B4-BE49-F238E27FC236}">
                  <a16:creationId xmlns:a16="http://schemas.microsoft.com/office/drawing/2014/main" id="{C4AFF675-D160-27C6-6669-4FA3A724A6C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41471" y="3004172"/>
              <a:ext cx="456704" cy="183012"/>
            </a:xfrm>
            <a:prstGeom prst="rect">
              <a:avLst/>
            </a:prstGeom>
          </p:spPr>
        </p:pic>
        <p:pic>
          <p:nvPicPr>
            <p:cNvPr id="63" name="図 62">
              <a:extLst>
                <a:ext uri="{FF2B5EF4-FFF2-40B4-BE49-F238E27FC236}">
                  <a16:creationId xmlns:a16="http://schemas.microsoft.com/office/drawing/2014/main" id="{DC89FCF1-5D10-C9F2-9FF5-D67254B0AA2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41471" y="3235043"/>
              <a:ext cx="456704" cy="183012"/>
            </a:xfrm>
            <a:prstGeom prst="rect">
              <a:avLst/>
            </a:prstGeom>
          </p:spPr>
        </p:pic>
        <p:pic>
          <p:nvPicPr>
            <p:cNvPr id="66" name="図 65">
              <a:extLst>
                <a:ext uri="{FF2B5EF4-FFF2-40B4-BE49-F238E27FC236}">
                  <a16:creationId xmlns:a16="http://schemas.microsoft.com/office/drawing/2014/main" id="{386A6563-E71A-E641-E47B-82CB0DDC040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41471" y="3465913"/>
              <a:ext cx="456704" cy="183012"/>
            </a:xfrm>
            <a:prstGeom prst="rect">
              <a:avLst/>
            </a:prstGeom>
          </p:spPr>
        </p:pic>
        <p:pic>
          <p:nvPicPr>
            <p:cNvPr id="69" name="図 68">
              <a:extLst>
                <a:ext uri="{FF2B5EF4-FFF2-40B4-BE49-F238E27FC236}">
                  <a16:creationId xmlns:a16="http://schemas.microsoft.com/office/drawing/2014/main" id="{15B31C95-1719-C259-331E-9DCFF3F4880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41471" y="3698416"/>
              <a:ext cx="456704" cy="183012"/>
            </a:xfrm>
            <a:prstGeom prst="rect">
              <a:avLst/>
            </a:prstGeom>
          </p:spPr>
        </p:pic>
        <p:pic>
          <p:nvPicPr>
            <p:cNvPr id="72" name="図 71">
              <a:extLst>
                <a:ext uri="{FF2B5EF4-FFF2-40B4-BE49-F238E27FC236}">
                  <a16:creationId xmlns:a16="http://schemas.microsoft.com/office/drawing/2014/main" id="{791A685E-D368-D04A-F9E1-1E4AC90A895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41471" y="3926358"/>
              <a:ext cx="456704" cy="183012"/>
            </a:xfrm>
            <a:prstGeom prst="rect">
              <a:avLst/>
            </a:prstGeom>
          </p:spPr>
        </p:pic>
      </p:grp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9F9B5009-9255-8769-21FF-C533F4C83996}"/>
              </a:ext>
            </a:extLst>
          </p:cNvPr>
          <p:cNvGrpSpPr/>
          <p:nvPr/>
        </p:nvGrpSpPr>
        <p:grpSpPr>
          <a:xfrm>
            <a:off x="7775514" y="3004172"/>
            <a:ext cx="456704" cy="1105198"/>
            <a:chOff x="7798374" y="3004172"/>
            <a:chExt cx="456704" cy="1105198"/>
          </a:xfrm>
        </p:grpSpPr>
        <p:pic>
          <p:nvPicPr>
            <p:cNvPr id="61" name="図 60">
              <a:extLst>
                <a:ext uri="{FF2B5EF4-FFF2-40B4-BE49-F238E27FC236}">
                  <a16:creationId xmlns:a16="http://schemas.microsoft.com/office/drawing/2014/main" id="{9FE0B1AC-C524-8183-2099-CF89612E005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98374" y="3004172"/>
              <a:ext cx="456704" cy="183012"/>
            </a:xfrm>
            <a:prstGeom prst="rect">
              <a:avLst/>
            </a:prstGeom>
          </p:spPr>
        </p:pic>
        <p:pic>
          <p:nvPicPr>
            <p:cNvPr id="64" name="図 63">
              <a:extLst>
                <a:ext uri="{FF2B5EF4-FFF2-40B4-BE49-F238E27FC236}">
                  <a16:creationId xmlns:a16="http://schemas.microsoft.com/office/drawing/2014/main" id="{5FB19981-8201-750F-537C-B19C91D2905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98374" y="3235043"/>
              <a:ext cx="456704" cy="183012"/>
            </a:xfrm>
            <a:prstGeom prst="rect">
              <a:avLst/>
            </a:prstGeom>
          </p:spPr>
        </p:pic>
        <p:pic>
          <p:nvPicPr>
            <p:cNvPr id="67" name="図 66">
              <a:extLst>
                <a:ext uri="{FF2B5EF4-FFF2-40B4-BE49-F238E27FC236}">
                  <a16:creationId xmlns:a16="http://schemas.microsoft.com/office/drawing/2014/main" id="{59C3DF9D-6059-318E-F9E7-C0AA20BFFC3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98374" y="3465913"/>
              <a:ext cx="456704" cy="183012"/>
            </a:xfrm>
            <a:prstGeom prst="rect">
              <a:avLst/>
            </a:prstGeom>
          </p:spPr>
        </p:pic>
        <p:pic>
          <p:nvPicPr>
            <p:cNvPr id="70" name="図 69">
              <a:extLst>
                <a:ext uri="{FF2B5EF4-FFF2-40B4-BE49-F238E27FC236}">
                  <a16:creationId xmlns:a16="http://schemas.microsoft.com/office/drawing/2014/main" id="{A470CBC4-96E8-9D90-37C5-66C3556E8D6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98374" y="3698416"/>
              <a:ext cx="456704" cy="183012"/>
            </a:xfrm>
            <a:prstGeom prst="rect">
              <a:avLst/>
            </a:prstGeom>
          </p:spPr>
        </p:pic>
        <p:pic>
          <p:nvPicPr>
            <p:cNvPr id="73" name="図 72">
              <a:extLst>
                <a:ext uri="{FF2B5EF4-FFF2-40B4-BE49-F238E27FC236}">
                  <a16:creationId xmlns:a16="http://schemas.microsoft.com/office/drawing/2014/main" id="{FD241701-F1E5-5F50-8693-8A0FD12EF8C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98374" y="3926358"/>
              <a:ext cx="456704" cy="183012"/>
            </a:xfrm>
            <a:prstGeom prst="rect">
              <a:avLst/>
            </a:prstGeom>
          </p:spPr>
        </p:pic>
      </p:grpSp>
      <p:grpSp>
        <p:nvGrpSpPr>
          <p:cNvPr id="87" name="グループ化 86">
            <a:extLst>
              <a:ext uri="{FF2B5EF4-FFF2-40B4-BE49-F238E27FC236}">
                <a16:creationId xmlns:a16="http://schemas.microsoft.com/office/drawing/2014/main" id="{D95013E2-83CF-54AE-3D52-B6634BB9FB82}"/>
              </a:ext>
            </a:extLst>
          </p:cNvPr>
          <p:cNvGrpSpPr/>
          <p:nvPr/>
        </p:nvGrpSpPr>
        <p:grpSpPr>
          <a:xfrm>
            <a:off x="8332417" y="3004172"/>
            <a:ext cx="456704" cy="1105198"/>
            <a:chOff x="8355277" y="3004172"/>
            <a:chExt cx="456704" cy="1105198"/>
          </a:xfrm>
        </p:grpSpPr>
        <p:pic>
          <p:nvPicPr>
            <p:cNvPr id="62" name="図 61">
              <a:extLst>
                <a:ext uri="{FF2B5EF4-FFF2-40B4-BE49-F238E27FC236}">
                  <a16:creationId xmlns:a16="http://schemas.microsoft.com/office/drawing/2014/main" id="{200CE634-03D4-26A4-9879-24D6593C41D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55277" y="3004172"/>
              <a:ext cx="456704" cy="183012"/>
            </a:xfrm>
            <a:prstGeom prst="rect">
              <a:avLst/>
            </a:prstGeom>
          </p:spPr>
        </p:pic>
        <p:pic>
          <p:nvPicPr>
            <p:cNvPr id="65" name="図 64">
              <a:extLst>
                <a:ext uri="{FF2B5EF4-FFF2-40B4-BE49-F238E27FC236}">
                  <a16:creationId xmlns:a16="http://schemas.microsoft.com/office/drawing/2014/main" id="{FC6524B0-304D-E986-C3B9-D1B4E07AD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55277" y="3235043"/>
              <a:ext cx="456704" cy="183012"/>
            </a:xfrm>
            <a:prstGeom prst="rect">
              <a:avLst/>
            </a:prstGeom>
          </p:spPr>
        </p:pic>
        <p:pic>
          <p:nvPicPr>
            <p:cNvPr id="68" name="図 67">
              <a:extLst>
                <a:ext uri="{FF2B5EF4-FFF2-40B4-BE49-F238E27FC236}">
                  <a16:creationId xmlns:a16="http://schemas.microsoft.com/office/drawing/2014/main" id="{CF4998B8-2987-08AD-D5BA-05F8EC9CFD5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55277" y="3465913"/>
              <a:ext cx="456704" cy="183012"/>
            </a:xfrm>
            <a:prstGeom prst="rect">
              <a:avLst/>
            </a:prstGeom>
          </p:spPr>
        </p:pic>
        <p:pic>
          <p:nvPicPr>
            <p:cNvPr id="71" name="図 70">
              <a:extLst>
                <a:ext uri="{FF2B5EF4-FFF2-40B4-BE49-F238E27FC236}">
                  <a16:creationId xmlns:a16="http://schemas.microsoft.com/office/drawing/2014/main" id="{82FA5D76-C5A6-E26F-1BB7-97CD0E79509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55277" y="3698416"/>
              <a:ext cx="456704" cy="183012"/>
            </a:xfrm>
            <a:prstGeom prst="rect">
              <a:avLst/>
            </a:prstGeom>
          </p:spPr>
        </p:pic>
        <p:pic>
          <p:nvPicPr>
            <p:cNvPr id="74" name="図 73">
              <a:extLst>
                <a:ext uri="{FF2B5EF4-FFF2-40B4-BE49-F238E27FC236}">
                  <a16:creationId xmlns:a16="http://schemas.microsoft.com/office/drawing/2014/main" id="{F3E25E36-0A9F-2BA0-7BB3-C456F26AC4F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55277" y="3926358"/>
              <a:ext cx="456704" cy="183012"/>
            </a:xfrm>
            <a:prstGeom prst="rect">
              <a:avLst/>
            </a:prstGeom>
          </p:spPr>
        </p:pic>
      </p:grpSp>
      <p:pic>
        <p:nvPicPr>
          <p:cNvPr id="75" name="図 74">
            <a:extLst>
              <a:ext uri="{FF2B5EF4-FFF2-40B4-BE49-F238E27FC236}">
                <a16:creationId xmlns:a16="http://schemas.microsoft.com/office/drawing/2014/main" id="{48BD9794-C3DF-5B5D-E0B4-DC32F9A39B5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161592" y="2628210"/>
            <a:ext cx="152235" cy="124511"/>
          </a:xfrm>
          <a:prstGeom prst="rect">
            <a:avLst/>
          </a:prstGeom>
        </p:spPr>
      </p:pic>
      <p:pic>
        <p:nvPicPr>
          <p:cNvPr id="76" name="図 75">
            <a:extLst>
              <a:ext uri="{FF2B5EF4-FFF2-40B4-BE49-F238E27FC236}">
                <a16:creationId xmlns:a16="http://schemas.microsoft.com/office/drawing/2014/main" id="{AF71BE29-4080-9FD2-35D6-4D9A6BF1E8D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086088" y="2826247"/>
            <a:ext cx="152235" cy="124511"/>
          </a:xfrm>
          <a:prstGeom prst="rect">
            <a:avLst/>
          </a:prstGeom>
        </p:spPr>
      </p:pic>
      <p:pic>
        <p:nvPicPr>
          <p:cNvPr id="77" name="図 76">
            <a:extLst>
              <a:ext uri="{FF2B5EF4-FFF2-40B4-BE49-F238E27FC236}">
                <a16:creationId xmlns:a16="http://schemas.microsoft.com/office/drawing/2014/main" id="{12611C88-CB0C-CCBB-A310-89820752D02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7215" y="2532031"/>
            <a:ext cx="671623" cy="217170"/>
          </a:xfrm>
          <a:prstGeom prst="rect">
            <a:avLst/>
          </a:prstGeom>
        </p:spPr>
      </p:pic>
      <p:pic>
        <p:nvPicPr>
          <p:cNvPr id="78" name="図 77">
            <a:extLst>
              <a:ext uri="{FF2B5EF4-FFF2-40B4-BE49-F238E27FC236}">
                <a16:creationId xmlns:a16="http://schemas.microsoft.com/office/drawing/2014/main" id="{0398FF3F-1ED5-4A25-F787-613DC4CF920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6913" y="2523963"/>
            <a:ext cx="671623" cy="217170"/>
          </a:xfrm>
          <a:prstGeom prst="rect">
            <a:avLst/>
          </a:prstGeom>
        </p:spPr>
      </p:pic>
      <p:pic>
        <p:nvPicPr>
          <p:cNvPr id="79" name="図 78">
            <a:extLst>
              <a:ext uri="{FF2B5EF4-FFF2-40B4-BE49-F238E27FC236}">
                <a16:creationId xmlns:a16="http://schemas.microsoft.com/office/drawing/2014/main" id="{E759EDEC-F292-5F71-E79F-E27EE4CCE31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3959" y="2530480"/>
            <a:ext cx="671623" cy="217170"/>
          </a:xfrm>
          <a:prstGeom prst="rect">
            <a:avLst/>
          </a:prstGeom>
        </p:spPr>
      </p:pic>
      <p:pic>
        <p:nvPicPr>
          <p:cNvPr id="80" name="図 79">
            <a:extLst>
              <a:ext uri="{FF2B5EF4-FFF2-40B4-BE49-F238E27FC236}">
                <a16:creationId xmlns:a16="http://schemas.microsoft.com/office/drawing/2014/main" id="{CD90AD45-0FCD-26A1-A694-5F0B46A4800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72312" y="3447685"/>
            <a:ext cx="671623" cy="217170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F107F5A9-CD67-89AD-4263-59AD2C110B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5724" y="1332369"/>
            <a:ext cx="483568" cy="136093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E8D5EE68-768B-83F4-3B00-7EA83E5B496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7808" y="914324"/>
            <a:ext cx="456704" cy="182423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449BE22F-728D-ADA7-BE4B-7186BC80D0A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9619" y="1274615"/>
            <a:ext cx="456704" cy="188214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4E8E0BA6-6D35-C0BD-E313-CB560250877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7808" y="554124"/>
            <a:ext cx="456704" cy="182423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BEF92541-CE25-EFA7-1987-C1555EAA3C5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6030" y="942605"/>
            <a:ext cx="131339" cy="118720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51551AB4-A84B-3C8A-AAF1-2B711FED9DA0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3348" y="582860"/>
            <a:ext cx="456704" cy="110033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CD17315F-73D2-812B-AC6B-C4F3E9DF1778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3705" y="597811"/>
            <a:ext cx="86564" cy="63703"/>
          </a:xfrm>
          <a:prstGeom prst="rect">
            <a:avLst/>
          </a:prstGeom>
        </p:spPr>
      </p:pic>
      <p:pic>
        <p:nvPicPr>
          <p:cNvPr id="81" name="図 80">
            <a:extLst>
              <a:ext uri="{FF2B5EF4-FFF2-40B4-BE49-F238E27FC236}">
                <a16:creationId xmlns:a16="http://schemas.microsoft.com/office/drawing/2014/main" id="{9F6A67C2-19F2-342F-A048-22E2230BFE8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1175" y="893038"/>
            <a:ext cx="671623" cy="217170"/>
          </a:xfrm>
          <a:prstGeom prst="rect">
            <a:avLst/>
          </a:prstGeom>
        </p:spPr>
      </p:pic>
      <p:pic>
        <p:nvPicPr>
          <p:cNvPr id="82" name="図 81">
            <a:extLst>
              <a:ext uri="{FF2B5EF4-FFF2-40B4-BE49-F238E27FC236}">
                <a16:creationId xmlns:a16="http://schemas.microsoft.com/office/drawing/2014/main" id="{7E98B02D-2ED7-1320-447C-4961B310367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82" y="1294762"/>
            <a:ext cx="152235" cy="124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979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1464</TotalTime>
  <Words>2</Words>
  <Application>Microsoft Office PowerPoint</Application>
  <PresentationFormat>A4 210 x 297 mm</PresentationFormat>
  <Paragraphs>2</Paragraphs>
  <Slides>5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5</vt:i4>
      </vt:variant>
      <vt:variant>
        <vt:lpstr>スライド タイトル</vt:lpstr>
      </vt:variant>
      <vt:variant>
        <vt:i4>5</vt:i4>
      </vt:variant>
    </vt:vector>
  </HeadingPairs>
  <TitlesOfParts>
    <vt:vector size="14" baseType="lpstr">
      <vt:lpstr>小塚ゴシック Pro R</vt:lpstr>
      <vt:lpstr>游ゴシック</vt:lpstr>
      <vt:lpstr>Arial</vt:lpstr>
      <vt:lpstr>Calibri</vt:lpstr>
      <vt:lpstr>Office テーマ</vt:lpstr>
      <vt:lpstr>デザインの設定</vt:lpstr>
      <vt:lpstr>1_デザインの設定</vt:lpstr>
      <vt:lpstr>3_デザインの設定</vt:lpstr>
      <vt:lpstr>2_デザインの設定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西野 謙太郎</cp:lastModifiedBy>
  <cp:revision>128</cp:revision>
  <cp:lastPrinted>2024-04-17T03:05:29Z</cp:lastPrinted>
  <dcterms:created xsi:type="dcterms:W3CDTF">2017-02-16T14:19:57Z</dcterms:created>
  <dcterms:modified xsi:type="dcterms:W3CDTF">2025-03-21T08:04:59Z</dcterms:modified>
</cp:coreProperties>
</file>