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107" d="100"/>
          <a:sy n="107" d="100"/>
        </p:scale>
        <p:origin x="1776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ダイアグラム&#10;&#10;自動的に生成された説明">
            <a:extLst>
              <a:ext uri="{FF2B5EF4-FFF2-40B4-BE49-F238E27FC236}">
                <a16:creationId xmlns:a16="http://schemas.microsoft.com/office/drawing/2014/main" id="{3211672D-2C88-F666-1DC5-B3F27EC058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3742" y="59662"/>
            <a:ext cx="12627799" cy="7103137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9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901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8849558" y="5036245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902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DF7D9389-32EC-084B-B44F-9E7D7D164A1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6200000">
            <a:off x="3564503" y="640368"/>
            <a:ext cx="168117" cy="142253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0885954B-1F2E-522A-BFDB-C6458885A1F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8489576" y="6465318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F4D0A48-EDE0-40DD-5A11-E7604223564A}"/>
              </a:ext>
            </a:extLst>
          </p:cNvPr>
          <p:cNvGrpSpPr/>
          <p:nvPr/>
        </p:nvGrpSpPr>
        <p:grpSpPr>
          <a:xfrm>
            <a:off x="2321637" y="4533601"/>
            <a:ext cx="6173330" cy="1445189"/>
            <a:chOff x="2321637" y="4613415"/>
            <a:chExt cx="6173330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890160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674240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467708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251787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5035867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819947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940842" y="4613415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893665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677745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471213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255292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5039372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823452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418253" y="4616920"/>
              <a:ext cx="403819" cy="164939"/>
            </a:xfrm>
            <a:prstGeom prst="rect">
              <a:avLst/>
            </a:prstGeom>
          </p:spPr>
        </p:pic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890160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674240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467708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251787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5035867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819947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892534" y="4613415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893665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677745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471213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255292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5039372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823452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369945" y="4616920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890160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674240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467708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251787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5035867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819947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844226" y="4613415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893665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677745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471213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255292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5039372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823452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21637" y="4616920"/>
              <a:ext cx="403819" cy="164939"/>
            </a:xfrm>
            <a:prstGeom prst="rect">
              <a:avLst/>
            </a:prstGeom>
          </p:spPr>
        </p:pic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890160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674240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467708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251787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5035867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819947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91148" y="4613415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893665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677745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471213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255292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5039372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823452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68559" y="4616920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890160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674240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467708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251787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5035867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819947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042840" y="4613415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893665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677745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471213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255292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5039372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823452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520251" y="4616920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890160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674240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467708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251787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5035867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819947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994532" y="4613415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893665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677745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471213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255292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5039372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823452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471943" y="4616920"/>
              <a:ext cx="403819" cy="164939"/>
            </a:xfrm>
            <a:prstGeom prst="rect">
              <a:avLst/>
            </a:prstGeom>
          </p:spPr>
        </p:pic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1CB69A3-56C1-7ADF-1245-8AE0A6AE65E4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CEED31C1-3DB7-D127-BFD6-0FB324C90BD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52AEE3B-486F-FC6D-5680-F54F88D861C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954FBC7-815B-A4D6-12FE-69EE562A1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D0C17ECF-1A15-50A2-7B6F-644E29EA2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0E3C624-56EF-0C46-CA83-CFD1A803BD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893E6EB9-931D-A41C-A653-A125427AE5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6FC295E6-F2AF-ACC3-72D7-72010DDDB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F13C8AB4-E4D1-C2D9-7686-D51B51196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8EC53C68-DDF0-76F5-349E-651932D2EC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20A3D557-19E8-59A0-20B2-54EF17704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6DD7B92B-15BA-B982-DDAD-59ADB4A48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3C070182-511F-7B1F-B17C-0120AF7EEC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5DA5D338-1611-CDC1-F5C6-104E235441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C8E546E4-A156-54F4-6007-3AFDE96663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1921BB8E-86AA-A98D-03A1-F168FB7B8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59621874-208D-3AE9-F258-4F2FF1B7DB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8F6E25F3-C1C3-7B36-7684-419C62A2AF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5688161E-DA4E-DA70-1ABE-C1AFB4A771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AF85167E-091F-5A20-B80A-A69CB756A3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40024292-BB3D-C6B0-0BF9-509D677798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4377936F-3617-DCA8-D861-D3DEB9DDE1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1C3025BD-2DF4-EBCC-0D18-2FD90170A0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DD4EB98C-B36B-C6D7-F6B8-ABD5302B5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0ADDFB38-7E5E-6AE1-6D68-9B492AB40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1B273EAB-8F11-C25E-A46E-4F312F2900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A2F5C792-7F5E-E7F8-CE70-C6A0174073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13AFA32C-3DA6-210F-D766-2688841ADE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B3626AE-3C20-B4BA-5456-937AC134E8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E52925B7-B084-71BD-F7AA-9B06AEB50D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CD0B24B1-DD38-CFF3-EB2E-DC2368772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7420CBC0-0FAA-0C55-6780-110EC1181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275F3633-3D50-9E10-4BBD-284E143514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278CA073-D542-7837-A8E6-C6EE5BCEF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031C10C4-4B0C-B284-736A-10435410E6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D68886E6-91BC-4A42-E7D5-1BBD18B587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6EAD2C32-93AE-61B4-79EA-85FA17F7ED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A08DD032-71DD-6A85-105F-F189BA6EF7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BDB42123-7D3F-C8D0-3D5C-FC777F1481F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D4EF385E-3D5C-9CA5-A446-7825B38B5A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737A2F3-87F5-D3FD-4CBA-76D8230423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36520E91-14B5-A3D8-46F6-52ABB21D4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919D68A9-D4B4-D5A5-E429-A0FB412CF3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56" name="図 55">
              <a:extLst>
                <a:ext uri="{FF2B5EF4-FFF2-40B4-BE49-F238E27FC236}">
                  <a16:creationId xmlns:a16="http://schemas.microsoft.com/office/drawing/2014/main" id="{F2D7EDCE-F708-1262-1B8B-26B3645DF9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57" name="図 56">
              <a:extLst>
                <a:ext uri="{FF2B5EF4-FFF2-40B4-BE49-F238E27FC236}">
                  <a16:creationId xmlns:a16="http://schemas.microsoft.com/office/drawing/2014/main" id="{890AD3BC-55E7-59E8-77F5-A6FB9B8362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58" name="図 57">
              <a:extLst>
                <a:ext uri="{FF2B5EF4-FFF2-40B4-BE49-F238E27FC236}">
                  <a16:creationId xmlns:a16="http://schemas.microsoft.com/office/drawing/2014/main" id="{D7844217-0709-3623-0126-3778FCD2D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59" name="図 58">
              <a:extLst>
                <a:ext uri="{FF2B5EF4-FFF2-40B4-BE49-F238E27FC236}">
                  <a16:creationId xmlns:a16="http://schemas.microsoft.com/office/drawing/2014/main" id="{7F46C735-33E1-8806-90BF-38ADF82C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C30489FE-3720-22CC-BE72-D2F74B19BF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CCB2AB2D-D536-8934-55B6-937EB7E7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E991E46C-4FD1-3EF4-A553-2A84907619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9F3F8768-3828-3BC3-0E2A-320A618088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28" name="図 127">
            <a:extLst>
              <a:ext uri="{FF2B5EF4-FFF2-40B4-BE49-F238E27FC236}">
                <a16:creationId xmlns:a16="http://schemas.microsoft.com/office/drawing/2014/main" id="{282F51DD-8676-37CC-C1C9-379DA3265B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129" name="図 128">
            <a:extLst>
              <a:ext uri="{FF2B5EF4-FFF2-40B4-BE49-F238E27FC236}">
                <a16:creationId xmlns:a16="http://schemas.microsoft.com/office/drawing/2014/main" id="{D2E3325C-B1C1-F90C-73AA-E5054DAE3F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130" name="図 129">
            <a:extLst>
              <a:ext uri="{FF2B5EF4-FFF2-40B4-BE49-F238E27FC236}">
                <a16:creationId xmlns:a16="http://schemas.microsoft.com/office/drawing/2014/main" id="{0B34923D-BC19-8C79-CFEC-12E837C839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131" name="図 130">
            <a:extLst>
              <a:ext uri="{FF2B5EF4-FFF2-40B4-BE49-F238E27FC236}">
                <a16:creationId xmlns:a16="http://schemas.microsoft.com/office/drawing/2014/main" id="{B672E8F7-773C-D71F-7AAB-A3D4416A4E5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141" name="図 140">
            <a:extLst>
              <a:ext uri="{FF2B5EF4-FFF2-40B4-BE49-F238E27FC236}">
                <a16:creationId xmlns:a16="http://schemas.microsoft.com/office/drawing/2014/main" id="{797FEBFC-8609-1232-D65D-92D9C22DFFC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86761" y="6154739"/>
            <a:ext cx="586874" cy="189767"/>
          </a:xfrm>
          <a:prstGeom prst="rect">
            <a:avLst/>
          </a:prstGeom>
        </p:spPr>
      </p:pic>
      <p:pic>
        <p:nvPicPr>
          <p:cNvPr id="142" name="図 141">
            <a:extLst>
              <a:ext uri="{FF2B5EF4-FFF2-40B4-BE49-F238E27FC236}">
                <a16:creationId xmlns:a16="http://schemas.microsoft.com/office/drawing/2014/main" id="{EC510CC9-7E35-DDED-BC1E-1A8AA93BEDA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25891" y="6171032"/>
            <a:ext cx="586874" cy="189767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686371D0-2142-4A67-8D23-6CF6A30FE1B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53167" y="6218727"/>
            <a:ext cx="422548" cy="118920"/>
          </a:xfrm>
          <a:prstGeom prst="rect">
            <a:avLst/>
          </a:prstGeom>
        </p:spPr>
      </p:pic>
      <p:pic>
        <p:nvPicPr>
          <p:cNvPr id="144" name="図 143">
            <a:extLst>
              <a:ext uri="{FF2B5EF4-FFF2-40B4-BE49-F238E27FC236}">
                <a16:creationId xmlns:a16="http://schemas.microsoft.com/office/drawing/2014/main" id="{B7717C2B-F8BB-AF6B-D43A-42B5713F172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2311" y="6169104"/>
            <a:ext cx="133026" cy="108799"/>
          </a:xfrm>
          <a:prstGeom prst="rect">
            <a:avLst/>
          </a:prstGeom>
        </p:spPr>
      </p:pic>
      <p:pic>
        <p:nvPicPr>
          <p:cNvPr id="145" name="図 144">
            <a:extLst>
              <a:ext uri="{FF2B5EF4-FFF2-40B4-BE49-F238E27FC236}">
                <a16:creationId xmlns:a16="http://schemas.microsoft.com/office/drawing/2014/main" id="{AFC352F2-C330-9F85-6C99-F560147F171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888393" y="6171032"/>
            <a:ext cx="586874" cy="189767"/>
          </a:xfrm>
          <a:prstGeom prst="rect">
            <a:avLst/>
          </a:prstGeom>
        </p:spPr>
      </p:pic>
      <p:pic>
        <p:nvPicPr>
          <p:cNvPr id="146" name="図 145">
            <a:extLst>
              <a:ext uri="{FF2B5EF4-FFF2-40B4-BE49-F238E27FC236}">
                <a16:creationId xmlns:a16="http://schemas.microsoft.com/office/drawing/2014/main" id="{25ED5F93-5425-3A55-BAD6-3354A7E6A7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227527" y="6187325"/>
            <a:ext cx="586874" cy="18976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960A2E41-F734-423A-4392-770B41A58BB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4780745"/>
            <a:ext cx="399074" cy="1643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B2E15C9-47E7-3A65-957E-E808AF198B1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14" y="5083056"/>
            <a:ext cx="399074" cy="164324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8D82E36-7DB5-B875-1AB0-70FD42BD1E5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714" y="5409965"/>
            <a:ext cx="399074" cy="16620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46961B2-C540-027D-4AE7-56EF2EEA5D9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514" y="5725769"/>
            <a:ext cx="584244" cy="194748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D162951-4681-92AC-5E40-ADBF873603C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796" y="6071707"/>
            <a:ext cx="423220" cy="122786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1F69718-B99B-759F-023A-8F086A48126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4794557"/>
            <a:ext cx="399074" cy="99116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42261B11-B22F-77F5-3534-93254CC203AE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64" y="5073818"/>
            <a:ext cx="114766" cy="106942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5D6B6CC-BCD6-D98B-6DBD-9070D52A23C3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419" y="5083056"/>
            <a:ext cx="126838" cy="106942"/>
          </a:xfrm>
          <a:prstGeom prst="rect">
            <a:avLst/>
          </a:prstGeom>
        </p:spPr>
      </p:pic>
      <p:pic>
        <p:nvPicPr>
          <p:cNvPr id="147" name="図 146">
            <a:extLst>
              <a:ext uri="{FF2B5EF4-FFF2-40B4-BE49-F238E27FC236}">
                <a16:creationId xmlns:a16="http://schemas.microsoft.com/office/drawing/2014/main" id="{C1C75594-7A8F-D5AC-4863-7DB2DAFEC1A0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5826" y="5409965"/>
            <a:ext cx="92806" cy="7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428643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2935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206</cp:revision>
  <cp:lastPrinted>2024-05-20T05:52:18Z</cp:lastPrinted>
  <dcterms:created xsi:type="dcterms:W3CDTF">2017-02-16T14:19:57Z</dcterms:created>
  <dcterms:modified xsi:type="dcterms:W3CDTF">2025-01-16T03:24:56Z</dcterms:modified>
</cp:coreProperties>
</file>