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>
        <p:scale>
          <a:sx n="75" d="100"/>
          <a:sy n="75" d="100"/>
        </p:scale>
        <p:origin x="2748" y="7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4535056B-82C0-BCD5-6E58-9F5FAC53A5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85" y="576775"/>
            <a:ext cx="8809787" cy="609974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7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2880528" y="6450902"/>
            <a:ext cx="907866" cy="400110"/>
            <a:chOff x="9028386" y="898917"/>
            <a:chExt cx="90786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942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266472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82168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F5FE4F1F-9DCB-3ECD-9CC7-D24A3FC4BC7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86767" y="616351"/>
            <a:ext cx="168117" cy="142253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A367E3C-07FF-0C91-A9D1-F850D6B740E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2283947" y="6469893"/>
            <a:ext cx="168117" cy="142253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CE8A427D-B8C2-916D-D11A-7BD07367A90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6274843" y="6470625"/>
            <a:ext cx="168117" cy="142253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337D6177-220F-04C6-C088-BBAB6B213F4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473856" y="6458735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F35BB7F-15AA-9F3B-941A-97E171707E6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4790269"/>
            <a:ext cx="399074" cy="1643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CDA21D1-4255-9483-1D9F-36AC00EA63C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73" y="5083346"/>
            <a:ext cx="399074" cy="16432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7DD9960-C345-7F0A-0D25-34DA9184285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9" y="5423794"/>
            <a:ext cx="399074" cy="1662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1A46E96-2C16-2129-6601-AB4CD54BE27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14" y="5733977"/>
            <a:ext cx="584244" cy="1947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5B53E85-63FA-BDBB-B0E5-4ACDD0B9AD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9" y="6069493"/>
            <a:ext cx="423220" cy="12278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8179282-A219-1F30-EA0F-998C0E0A654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4790269"/>
            <a:ext cx="399074" cy="991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F6C8684-1BF2-2D98-2A0C-49E9E5B9906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5083346"/>
            <a:ext cx="114766" cy="1069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B37C67A-8610-0286-ED33-1D76E772953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419" y="5083346"/>
            <a:ext cx="126838" cy="10694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2E484D8-4C33-35E5-EADC-D96507C8099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8898" y="5423794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202</cp:revision>
  <cp:lastPrinted>2024-05-20T05:52:18Z</cp:lastPrinted>
  <dcterms:created xsi:type="dcterms:W3CDTF">2017-02-16T14:19:57Z</dcterms:created>
  <dcterms:modified xsi:type="dcterms:W3CDTF">2025-01-16T04:37:30Z</dcterms:modified>
</cp:coreProperties>
</file>