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6"/>
  </p:notesMasterIdLst>
  <p:handoutMasterIdLst>
    <p:handoutMasterId r:id="rId7"/>
  </p:handoutMasterIdLst>
  <p:sldIdLst>
    <p:sldId id="282" r:id="rId2"/>
    <p:sldId id="288" r:id="rId3"/>
    <p:sldId id="289" r:id="rId4"/>
    <p:sldId id="290" r:id="rId5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ECC9"/>
    <a:srgbClr val="AACCF1"/>
    <a:srgbClr val="FFD6AE"/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91" autoAdjust="0"/>
    <p:restoredTop sz="93858" autoAdjust="0"/>
  </p:normalViewPr>
  <p:slideViewPr>
    <p:cSldViewPr snapToGrid="0">
      <p:cViewPr varScale="1">
        <p:scale>
          <a:sx n="80" d="100"/>
          <a:sy n="80" d="100"/>
        </p:scale>
        <p:origin x="1555" y="5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274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1F3B8A66-49BE-6CDD-C747-A557FABB88E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3639579-845C-A974-3797-8911DF7392E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EBC318-320B-4FE1-B15A-C6A9C45EEFFC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94E7423-463A-F562-7DE5-5C968E181EF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0C666F8-A03A-AFE4-A386-0C761A253B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060E4B-E9BB-4EA6-919E-C9FA5A1E4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286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r">
              <a:defRPr sz="1300"/>
            </a:lvl1pPr>
          </a:lstStyle>
          <a:p>
            <a:fld id="{CD3B1176-C156-498A-AADA-2A40695121C0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90" tIns="47845" rIns="95690" bIns="478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5690" tIns="47845" rIns="95690" bIns="4784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r">
              <a:defRPr sz="1300"/>
            </a:lvl1pPr>
          </a:lstStyle>
          <a:p>
            <a:fld id="{67283E44-8B89-41A9-8597-5CE090AF5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96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8771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ダイアグラム が含まれている画像&#10;&#10;自動的に生成された説明">
            <a:extLst>
              <a:ext uri="{FF2B5EF4-FFF2-40B4-BE49-F238E27FC236}">
                <a16:creationId xmlns:a16="http://schemas.microsoft.com/office/drawing/2014/main" id="{9C7CF670-507E-62E1-8B2C-3AEEEDDCEE4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2081" y="-118168"/>
            <a:ext cx="12384015" cy="6966008"/>
          </a:xfrm>
          <a:prstGeom prst="rect">
            <a:avLst/>
          </a:prstGeom>
        </p:spPr>
      </p:pic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6C3A3BB-30C2-7A21-5DB7-C353F3FE014F}"/>
              </a:ext>
            </a:extLst>
          </p:cNvPr>
          <p:cNvSpPr/>
          <p:nvPr userDrawn="1"/>
        </p:nvSpPr>
        <p:spPr>
          <a:xfrm>
            <a:off x="49308" y="4041648"/>
            <a:ext cx="1710042" cy="2451348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745D84A-1083-A1A1-E6A6-525DBD5F2903}"/>
              </a:ext>
            </a:extLst>
          </p:cNvPr>
          <p:cNvSpPr txBox="1"/>
          <p:nvPr userDrawn="1"/>
        </p:nvSpPr>
        <p:spPr>
          <a:xfrm>
            <a:off x="246930" y="3853011"/>
            <a:ext cx="12912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DD84BC3-28A0-CDAA-39D6-29370DB9C5F4}"/>
              </a:ext>
            </a:extLst>
          </p:cNvPr>
          <p:cNvSpPr/>
          <p:nvPr userDrawn="1"/>
        </p:nvSpPr>
        <p:spPr>
          <a:xfrm>
            <a:off x="6894577" y="10264"/>
            <a:ext cx="3013338" cy="15447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5BFA3BB4-7EFB-BFC0-6B5D-A67A6127E12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88205" y="6547860"/>
            <a:ext cx="352558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</a:t>
            </a:r>
            <a:endParaRPr kumimoji="0" lang="en-US" altLang="ja-JP" sz="8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　 ページにてご確認ください。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4E1D1755-43A0-7625-2277-E81B7A181C6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90919" y="5576469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2">
            <a:extLst>
              <a:ext uri="{FF2B5EF4-FFF2-40B4-BE49-F238E27FC236}">
                <a16:creationId xmlns:a16="http://schemas.microsoft.com/office/drawing/2014/main" id="{4B6F7213-E3F9-FB3C-24AD-93A052D697D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26570" y="5877519"/>
            <a:ext cx="384721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A5FB0AAD-2A4E-18D3-609B-1A276D8905A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58505" y="6226725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CFC3BF9-6960-84D7-CA05-4E0019756FC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358458" y="5221955"/>
            <a:ext cx="153888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3CE55D6D-7017-1853-D903-9C6EF8F95D0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9747" y="5241317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2">
            <a:extLst>
              <a:ext uri="{FF2B5EF4-FFF2-40B4-BE49-F238E27FC236}">
                <a16:creationId xmlns:a16="http://schemas.microsoft.com/office/drawing/2014/main" id="{C5F18638-7499-1BE8-D796-237785A3E60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91493" y="4945437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2">
            <a:extLst>
              <a:ext uri="{FF2B5EF4-FFF2-40B4-BE49-F238E27FC236}">
                <a16:creationId xmlns:a16="http://schemas.microsoft.com/office/drawing/2014/main" id="{D97432DF-F8B8-1A56-2DA1-A071FCFABA9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12052" y="5229576"/>
            <a:ext cx="23075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2">
            <a:extLst>
              <a:ext uri="{FF2B5EF4-FFF2-40B4-BE49-F238E27FC236}">
                <a16:creationId xmlns:a16="http://schemas.microsoft.com/office/drawing/2014/main" id="{67D5E4D9-5640-5B90-4E86-9083E54BADA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9747" y="5570169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12">
            <a:extLst>
              <a:ext uri="{FF2B5EF4-FFF2-40B4-BE49-F238E27FC236}">
                <a16:creationId xmlns:a16="http://schemas.microsoft.com/office/drawing/2014/main" id="{7A593741-2332-35FF-0995-6404627261F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9748" y="4945437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707B520B-8B84-E7C2-023E-B2DCC55FFD3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06055" y="5871005"/>
            <a:ext cx="30777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1" name="グラフィックス 20">
            <a:extLst>
              <a:ext uri="{FF2B5EF4-FFF2-40B4-BE49-F238E27FC236}">
                <a16:creationId xmlns:a16="http://schemas.microsoft.com/office/drawing/2014/main" id="{59A51DA7-3364-3B45-ECA1-D24176015E1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59438" y="6018439"/>
            <a:ext cx="168117" cy="142253"/>
          </a:xfrm>
          <a:prstGeom prst="rect">
            <a:avLst/>
          </a:prstGeom>
        </p:spPr>
      </p:pic>
      <p:pic>
        <p:nvPicPr>
          <p:cNvPr id="23" name="図 22" descr="テキスト&#10;&#10;自動的に生成された説明">
            <a:extLst>
              <a:ext uri="{FF2B5EF4-FFF2-40B4-BE49-F238E27FC236}">
                <a16:creationId xmlns:a16="http://schemas.microsoft.com/office/drawing/2014/main" id="{D634BCAF-7B02-D588-9417-0E56AD9A0AA8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3196" y="1583729"/>
            <a:ext cx="3156692" cy="795487"/>
          </a:xfrm>
          <a:prstGeom prst="rect">
            <a:avLst/>
          </a:prstGeom>
        </p:spPr>
      </p:pic>
      <p:sp>
        <p:nvSpPr>
          <p:cNvPr id="24" name="Rectangle 12">
            <a:extLst>
              <a:ext uri="{FF2B5EF4-FFF2-40B4-BE49-F238E27FC236}">
                <a16:creationId xmlns:a16="http://schemas.microsoft.com/office/drawing/2014/main" id="{7A47E37A-0E95-1987-1E8D-A7C2F48F84C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91492" y="4204108"/>
            <a:ext cx="615553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円卓（椅子なし）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12">
            <a:extLst>
              <a:ext uri="{FF2B5EF4-FFF2-40B4-BE49-F238E27FC236}">
                <a16:creationId xmlns:a16="http://schemas.microsoft.com/office/drawing/2014/main" id="{7D9F5E6D-756B-55CB-F1D7-C8C5C5880B4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9747" y="4204108"/>
            <a:ext cx="583493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円卓（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4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59CD8835-8B67-0E67-B3C7-26BFDDB5AC5E}"/>
              </a:ext>
            </a:extLst>
          </p:cNvPr>
          <p:cNvGrpSpPr/>
          <p:nvPr userDrawn="1"/>
        </p:nvGrpSpPr>
        <p:grpSpPr>
          <a:xfrm>
            <a:off x="4212568" y="6365561"/>
            <a:ext cx="2510628" cy="400110"/>
            <a:chOff x="9005231" y="887243"/>
            <a:chExt cx="2510628" cy="400110"/>
          </a:xfrm>
        </p:grpSpPr>
        <p:sp>
          <p:nvSpPr>
            <p:cNvPr id="28" name="フリーフォーム: 図形 27">
              <a:extLst>
                <a:ext uri="{FF2B5EF4-FFF2-40B4-BE49-F238E27FC236}">
                  <a16:creationId xmlns:a16="http://schemas.microsoft.com/office/drawing/2014/main" id="{247EECF7-0ED8-7E86-D31A-CF90F879101C}"/>
                </a:ext>
              </a:extLst>
            </p:cNvPr>
            <p:cNvSpPr/>
            <p:nvPr/>
          </p:nvSpPr>
          <p:spPr>
            <a:xfrm>
              <a:off x="9005231" y="908311"/>
              <a:ext cx="222604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99C2D56E-CE2F-BFA8-4250-AAD154AA089B}"/>
                </a:ext>
              </a:extLst>
            </p:cNvPr>
            <p:cNvSpPr txBox="1"/>
            <p:nvPr/>
          </p:nvSpPr>
          <p:spPr>
            <a:xfrm>
              <a:off x="9049621" y="887243"/>
              <a:ext cx="246623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Banquet Hall_6F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pic>
        <p:nvPicPr>
          <p:cNvPr id="2" name="グラフィックス 1">
            <a:extLst>
              <a:ext uri="{FF2B5EF4-FFF2-40B4-BE49-F238E27FC236}">
                <a16:creationId xmlns:a16="http://schemas.microsoft.com/office/drawing/2014/main" id="{9455257B-57E4-D596-0104-283EA233DBA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7250999" y="2690792"/>
            <a:ext cx="168117" cy="142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103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4.png"/><Relationship Id="rId3" Type="http://schemas.openxmlformats.org/officeDocument/2006/relationships/image" Target="../media/image7.png"/><Relationship Id="rId7" Type="http://schemas.openxmlformats.org/officeDocument/2006/relationships/image" Target="../media/image18.png"/><Relationship Id="rId12" Type="http://schemas.openxmlformats.org/officeDocument/2006/relationships/image" Target="../media/image1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11" Type="http://schemas.openxmlformats.org/officeDocument/2006/relationships/image" Target="../media/image13.png"/><Relationship Id="rId5" Type="http://schemas.openxmlformats.org/officeDocument/2006/relationships/image" Target="../media/image8.png"/><Relationship Id="rId15" Type="http://schemas.openxmlformats.org/officeDocument/2006/relationships/image" Target="../media/image16.png"/><Relationship Id="rId10" Type="http://schemas.openxmlformats.org/officeDocument/2006/relationships/image" Target="../media/image12.png"/><Relationship Id="rId4" Type="http://schemas.openxmlformats.org/officeDocument/2006/relationships/image" Target="../media/image5.png"/><Relationship Id="rId9" Type="http://schemas.openxmlformats.org/officeDocument/2006/relationships/image" Target="../media/image11.png"/><Relationship Id="rId1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6.png"/><Relationship Id="rId18" Type="http://schemas.openxmlformats.org/officeDocument/2006/relationships/image" Target="../media/image14.png"/><Relationship Id="rId3" Type="http://schemas.openxmlformats.org/officeDocument/2006/relationships/image" Target="../media/image8.png"/><Relationship Id="rId7" Type="http://schemas.openxmlformats.org/officeDocument/2006/relationships/image" Target="../media/image21.png"/><Relationship Id="rId12" Type="http://schemas.openxmlformats.org/officeDocument/2006/relationships/image" Target="../media/image18.png"/><Relationship Id="rId17" Type="http://schemas.openxmlformats.org/officeDocument/2006/relationships/image" Target="../media/image13.png"/><Relationship Id="rId2" Type="http://schemas.openxmlformats.org/officeDocument/2006/relationships/image" Target="../media/image5.png"/><Relationship Id="rId16" Type="http://schemas.openxmlformats.org/officeDocument/2006/relationships/image" Target="../media/image12.png"/><Relationship Id="rId20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11" Type="http://schemas.openxmlformats.org/officeDocument/2006/relationships/image" Target="../media/image17.png"/><Relationship Id="rId5" Type="http://schemas.openxmlformats.org/officeDocument/2006/relationships/image" Target="../media/image7.png"/><Relationship Id="rId15" Type="http://schemas.openxmlformats.org/officeDocument/2006/relationships/image" Target="../media/image11.png"/><Relationship Id="rId10" Type="http://schemas.openxmlformats.org/officeDocument/2006/relationships/image" Target="../media/image3.svg"/><Relationship Id="rId19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2.png"/><Relationship Id="rId1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6.png"/><Relationship Id="rId18" Type="http://schemas.openxmlformats.org/officeDocument/2006/relationships/image" Target="../media/image14.png"/><Relationship Id="rId3" Type="http://schemas.openxmlformats.org/officeDocument/2006/relationships/image" Target="../media/image8.png"/><Relationship Id="rId7" Type="http://schemas.openxmlformats.org/officeDocument/2006/relationships/image" Target="../media/image24.png"/><Relationship Id="rId12" Type="http://schemas.openxmlformats.org/officeDocument/2006/relationships/image" Target="../media/image18.png"/><Relationship Id="rId17" Type="http://schemas.openxmlformats.org/officeDocument/2006/relationships/image" Target="../media/image13.png"/><Relationship Id="rId2" Type="http://schemas.openxmlformats.org/officeDocument/2006/relationships/image" Target="../media/image5.png"/><Relationship Id="rId16" Type="http://schemas.openxmlformats.org/officeDocument/2006/relationships/image" Target="../media/image12.png"/><Relationship Id="rId20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png"/><Relationship Id="rId11" Type="http://schemas.openxmlformats.org/officeDocument/2006/relationships/image" Target="../media/image17.png"/><Relationship Id="rId5" Type="http://schemas.openxmlformats.org/officeDocument/2006/relationships/image" Target="../media/image7.png"/><Relationship Id="rId15" Type="http://schemas.openxmlformats.org/officeDocument/2006/relationships/image" Target="../media/image11.png"/><Relationship Id="rId10" Type="http://schemas.openxmlformats.org/officeDocument/2006/relationships/image" Target="../media/image27.png"/><Relationship Id="rId19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26.png"/><Relationship Id="rId1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図 22">
            <a:extLst>
              <a:ext uri="{FF2B5EF4-FFF2-40B4-BE49-F238E27FC236}">
                <a16:creationId xmlns:a16="http://schemas.microsoft.com/office/drawing/2014/main" id="{B6EDDFA9-E159-F5E7-D9EE-A2D33B4E887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51" y="6327581"/>
            <a:ext cx="422548" cy="118920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59C10B59-C911-EAEC-9BE1-B5D29A82C1B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167" y="5064204"/>
            <a:ext cx="399073" cy="96148"/>
          </a:xfrm>
          <a:prstGeom prst="rect">
            <a:avLst/>
          </a:prstGeom>
        </p:spPr>
      </p:pic>
      <p:pic>
        <p:nvPicPr>
          <p:cNvPr id="250" name="図 249">
            <a:extLst>
              <a:ext uri="{FF2B5EF4-FFF2-40B4-BE49-F238E27FC236}">
                <a16:creationId xmlns:a16="http://schemas.microsoft.com/office/drawing/2014/main" id="{39CC4336-B598-2F2A-C317-B0884BFD53B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857681" y="5965652"/>
            <a:ext cx="586874" cy="189767"/>
          </a:xfrm>
          <a:prstGeom prst="rect">
            <a:avLst/>
          </a:prstGeom>
        </p:spPr>
      </p:pic>
      <p:pic>
        <p:nvPicPr>
          <p:cNvPr id="251" name="図 250">
            <a:extLst>
              <a:ext uri="{FF2B5EF4-FFF2-40B4-BE49-F238E27FC236}">
                <a16:creationId xmlns:a16="http://schemas.microsoft.com/office/drawing/2014/main" id="{4652911C-EC23-085E-1460-80938BBE792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321325" y="5963555"/>
            <a:ext cx="586874" cy="189767"/>
          </a:xfrm>
          <a:prstGeom prst="rect">
            <a:avLst/>
          </a:prstGeom>
        </p:spPr>
      </p:pic>
      <p:pic>
        <p:nvPicPr>
          <p:cNvPr id="252" name="図 251">
            <a:extLst>
              <a:ext uri="{FF2B5EF4-FFF2-40B4-BE49-F238E27FC236}">
                <a16:creationId xmlns:a16="http://schemas.microsoft.com/office/drawing/2014/main" id="{5BB96949-303A-C151-F871-A35ACE982BF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407166" y="6092483"/>
            <a:ext cx="422548" cy="118920"/>
          </a:xfrm>
          <a:prstGeom prst="rect">
            <a:avLst/>
          </a:prstGeom>
        </p:spPr>
      </p:pic>
      <p:pic>
        <p:nvPicPr>
          <p:cNvPr id="253" name="図 252">
            <a:extLst>
              <a:ext uri="{FF2B5EF4-FFF2-40B4-BE49-F238E27FC236}">
                <a16:creationId xmlns:a16="http://schemas.microsoft.com/office/drawing/2014/main" id="{10C2DC06-4D25-2279-3E44-06851EB81F5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6310" y="6042860"/>
            <a:ext cx="133026" cy="108799"/>
          </a:xfrm>
          <a:prstGeom prst="rect">
            <a:avLst/>
          </a:prstGeom>
        </p:spPr>
      </p:pic>
      <p:pic>
        <p:nvPicPr>
          <p:cNvPr id="254" name="図 253">
            <a:extLst>
              <a:ext uri="{FF2B5EF4-FFF2-40B4-BE49-F238E27FC236}">
                <a16:creationId xmlns:a16="http://schemas.microsoft.com/office/drawing/2014/main" id="{FE1F343F-4FD7-5A23-6211-88889100D2F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980492" y="5965653"/>
            <a:ext cx="586874" cy="189767"/>
          </a:xfrm>
          <a:prstGeom prst="rect">
            <a:avLst/>
          </a:prstGeom>
        </p:spPr>
      </p:pic>
      <p:pic>
        <p:nvPicPr>
          <p:cNvPr id="255" name="図 254">
            <a:extLst>
              <a:ext uri="{FF2B5EF4-FFF2-40B4-BE49-F238E27FC236}">
                <a16:creationId xmlns:a16="http://schemas.microsoft.com/office/drawing/2014/main" id="{B7918B12-FAE6-6E32-88CB-1C42866561C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349732" y="5965653"/>
            <a:ext cx="586874" cy="189767"/>
          </a:xfrm>
          <a:prstGeom prst="rect">
            <a:avLst/>
          </a:prstGeom>
        </p:spPr>
      </p:pic>
      <p:pic>
        <p:nvPicPr>
          <p:cNvPr id="256" name="図 255">
            <a:extLst>
              <a:ext uri="{FF2B5EF4-FFF2-40B4-BE49-F238E27FC236}">
                <a16:creationId xmlns:a16="http://schemas.microsoft.com/office/drawing/2014/main" id="{2F703E34-2A62-F500-BC4E-F53444D02D9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827763" y="790980"/>
            <a:ext cx="403819" cy="164939"/>
          </a:xfrm>
          <a:prstGeom prst="rect">
            <a:avLst/>
          </a:prstGeom>
        </p:spPr>
      </p:pic>
      <p:pic>
        <p:nvPicPr>
          <p:cNvPr id="257" name="図 256">
            <a:extLst>
              <a:ext uri="{FF2B5EF4-FFF2-40B4-BE49-F238E27FC236}">
                <a16:creationId xmlns:a16="http://schemas.microsoft.com/office/drawing/2014/main" id="{751DF6B9-4981-9B37-8E1C-CDE742451D2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827763" y="1006900"/>
            <a:ext cx="403819" cy="164939"/>
          </a:xfrm>
          <a:prstGeom prst="rect">
            <a:avLst/>
          </a:prstGeom>
        </p:spPr>
      </p:pic>
      <p:pic>
        <p:nvPicPr>
          <p:cNvPr id="258" name="図 257">
            <a:extLst>
              <a:ext uri="{FF2B5EF4-FFF2-40B4-BE49-F238E27FC236}">
                <a16:creationId xmlns:a16="http://schemas.microsoft.com/office/drawing/2014/main" id="{14F6A2CC-F64F-7AAB-24C9-68673F2BD32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827763" y="1213433"/>
            <a:ext cx="403819" cy="164939"/>
          </a:xfrm>
          <a:prstGeom prst="rect">
            <a:avLst/>
          </a:prstGeom>
        </p:spPr>
      </p:pic>
      <p:pic>
        <p:nvPicPr>
          <p:cNvPr id="259" name="図 258">
            <a:extLst>
              <a:ext uri="{FF2B5EF4-FFF2-40B4-BE49-F238E27FC236}">
                <a16:creationId xmlns:a16="http://schemas.microsoft.com/office/drawing/2014/main" id="{56AE41F6-1FD8-A11E-0450-9E4376893C9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827763" y="1429353"/>
            <a:ext cx="403819" cy="164939"/>
          </a:xfrm>
          <a:prstGeom prst="rect">
            <a:avLst/>
          </a:prstGeom>
        </p:spPr>
      </p:pic>
      <p:pic>
        <p:nvPicPr>
          <p:cNvPr id="260" name="図 259">
            <a:extLst>
              <a:ext uri="{FF2B5EF4-FFF2-40B4-BE49-F238E27FC236}">
                <a16:creationId xmlns:a16="http://schemas.microsoft.com/office/drawing/2014/main" id="{FED40B6C-16A6-0A2D-0EF0-D2B75D1E264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827763" y="1645273"/>
            <a:ext cx="403819" cy="164939"/>
          </a:xfrm>
          <a:prstGeom prst="rect">
            <a:avLst/>
          </a:prstGeom>
        </p:spPr>
      </p:pic>
      <p:pic>
        <p:nvPicPr>
          <p:cNvPr id="261" name="図 260">
            <a:extLst>
              <a:ext uri="{FF2B5EF4-FFF2-40B4-BE49-F238E27FC236}">
                <a16:creationId xmlns:a16="http://schemas.microsoft.com/office/drawing/2014/main" id="{A1C27542-4C24-3CE5-21F2-2457B35E78B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827763" y="1861193"/>
            <a:ext cx="403819" cy="164939"/>
          </a:xfrm>
          <a:prstGeom prst="rect">
            <a:avLst/>
          </a:prstGeom>
        </p:spPr>
      </p:pic>
      <p:pic>
        <p:nvPicPr>
          <p:cNvPr id="262" name="図 261">
            <a:extLst>
              <a:ext uri="{FF2B5EF4-FFF2-40B4-BE49-F238E27FC236}">
                <a16:creationId xmlns:a16="http://schemas.microsoft.com/office/drawing/2014/main" id="{CDB43F11-0F17-C013-DB7F-BC9BFF52DF8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827763" y="2067726"/>
            <a:ext cx="403819" cy="164939"/>
          </a:xfrm>
          <a:prstGeom prst="rect">
            <a:avLst/>
          </a:prstGeom>
        </p:spPr>
      </p:pic>
      <p:pic>
        <p:nvPicPr>
          <p:cNvPr id="263" name="図 262">
            <a:extLst>
              <a:ext uri="{FF2B5EF4-FFF2-40B4-BE49-F238E27FC236}">
                <a16:creationId xmlns:a16="http://schemas.microsoft.com/office/drawing/2014/main" id="{654C989E-22B1-AE09-F650-225D394CAE9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827763" y="2283646"/>
            <a:ext cx="403819" cy="164939"/>
          </a:xfrm>
          <a:prstGeom prst="rect">
            <a:avLst/>
          </a:prstGeom>
        </p:spPr>
      </p:pic>
      <p:pic>
        <p:nvPicPr>
          <p:cNvPr id="264" name="図 263">
            <a:extLst>
              <a:ext uri="{FF2B5EF4-FFF2-40B4-BE49-F238E27FC236}">
                <a16:creationId xmlns:a16="http://schemas.microsoft.com/office/drawing/2014/main" id="{C19B189A-F1D6-0971-77C4-FD09A5C2180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827763" y="2500936"/>
            <a:ext cx="403819" cy="164939"/>
          </a:xfrm>
          <a:prstGeom prst="rect">
            <a:avLst/>
          </a:prstGeom>
        </p:spPr>
      </p:pic>
      <p:pic>
        <p:nvPicPr>
          <p:cNvPr id="265" name="図 264">
            <a:extLst>
              <a:ext uri="{FF2B5EF4-FFF2-40B4-BE49-F238E27FC236}">
                <a16:creationId xmlns:a16="http://schemas.microsoft.com/office/drawing/2014/main" id="{DB481E7B-4B85-0EB6-DD08-BB80E8ECAB1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827763" y="2716856"/>
            <a:ext cx="403819" cy="164939"/>
          </a:xfrm>
          <a:prstGeom prst="rect">
            <a:avLst/>
          </a:prstGeom>
        </p:spPr>
      </p:pic>
      <p:pic>
        <p:nvPicPr>
          <p:cNvPr id="266" name="図 265">
            <a:extLst>
              <a:ext uri="{FF2B5EF4-FFF2-40B4-BE49-F238E27FC236}">
                <a16:creationId xmlns:a16="http://schemas.microsoft.com/office/drawing/2014/main" id="{DC1F8114-0581-77C0-3B78-515CE033D2E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350352" y="787475"/>
            <a:ext cx="403819" cy="164939"/>
          </a:xfrm>
          <a:prstGeom prst="rect">
            <a:avLst/>
          </a:prstGeom>
        </p:spPr>
      </p:pic>
      <p:pic>
        <p:nvPicPr>
          <p:cNvPr id="267" name="図 266">
            <a:extLst>
              <a:ext uri="{FF2B5EF4-FFF2-40B4-BE49-F238E27FC236}">
                <a16:creationId xmlns:a16="http://schemas.microsoft.com/office/drawing/2014/main" id="{4640950F-B8F8-6348-7B57-8EE04633964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350352" y="1003395"/>
            <a:ext cx="403819" cy="164939"/>
          </a:xfrm>
          <a:prstGeom prst="rect">
            <a:avLst/>
          </a:prstGeom>
        </p:spPr>
      </p:pic>
      <p:pic>
        <p:nvPicPr>
          <p:cNvPr id="268" name="図 267">
            <a:extLst>
              <a:ext uri="{FF2B5EF4-FFF2-40B4-BE49-F238E27FC236}">
                <a16:creationId xmlns:a16="http://schemas.microsoft.com/office/drawing/2014/main" id="{E8B9F6D3-CC29-7641-BA43-0E570309013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350352" y="1209928"/>
            <a:ext cx="403819" cy="164939"/>
          </a:xfrm>
          <a:prstGeom prst="rect">
            <a:avLst/>
          </a:prstGeom>
        </p:spPr>
      </p:pic>
      <p:pic>
        <p:nvPicPr>
          <p:cNvPr id="269" name="図 268">
            <a:extLst>
              <a:ext uri="{FF2B5EF4-FFF2-40B4-BE49-F238E27FC236}">
                <a16:creationId xmlns:a16="http://schemas.microsoft.com/office/drawing/2014/main" id="{FCFEDE23-3B8D-0746-F7F2-3AD914CB1BB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350352" y="1425848"/>
            <a:ext cx="403819" cy="164939"/>
          </a:xfrm>
          <a:prstGeom prst="rect">
            <a:avLst/>
          </a:prstGeom>
        </p:spPr>
      </p:pic>
      <p:pic>
        <p:nvPicPr>
          <p:cNvPr id="270" name="図 269">
            <a:extLst>
              <a:ext uri="{FF2B5EF4-FFF2-40B4-BE49-F238E27FC236}">
                <a16:creationId xmlns:a16="http://schemas.microsoft.com/office/drawing/2014/main" id="{0F909C59-8C2D-8AE7-95B8-394586127FB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350352" y="1641768"/>
            <a:ext cx="403819" cy="164939"/>
          </a:xfrm>
          <a:prstGeom prst="rect">
            <a:avLst/>
          </a:prstGeom>
        </p:spPr>
      </p:pic>
      <p:pic>
        <p:nvPicPr>
          <p:cNvPr id="271" name="図 270">
            <a:extLst>
              <a:ext uri="{FF2B5EF4-FFF2-40B4-BE49-F238E27FC236}">
                <a16:creationId xmlns:a16="http://schemas.microsoft.com/office/drawing/2014/main" id="{34C757AA-5B77-B83D-68DF-514BD0DCAAE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350352" y="1857688"/>
            <a:ext cx="403819" cy="164939"/>
          </a:xfrm>
          <a:prstGeom prst="rect">
            <a:avLst/>
          </a:prstGeom>
        </p:spPr>
      </p:pic>
      <p:pic>
        <p:nvPicPr>
          <p:cNvPr id="272" name="図 271">
            <a:extLst>
              <a:ext uri="{FF2B5EF4-FFF2-40B4-BE49-F238E27FC236}">
                <a16:creationId xmlns:a16="http://schemas.microsoft.com/office/drawing/2014/main" id="{6805C746-93EB-85C7-23AE-A528A726B15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350352" y="2064221"/>
            <a:ext cx="403819" cy="164939"/>
          </a:xfrm>
          <a:prstGeom prst="rect">
            <a:avLst/>
          </a:prstGeom>
        </p:spPr>
      </p:pic>
      <p:pic>
        <p:nvPicPr>
          <p:cNvPr id="273" name="図 272">
            <a:extLst>
              <a:ext uri="{FF2B5EF4-FFF2-40B4-BE49-F238E27FC236}">
                <a16:creationId xmlns:a16="http://schemas.microsoft.com/office/drawing/2014/main" id="{EBAEA98E-308D-2211-2597-7FF3CFE4879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350352" y="2280141"/>
            <a:ext cx="403819" cy="164939"/>
          </a:xfrm>
          <a:prstGeom prst="rect">
            <a:avLst/>
          </a:prstGeom>
        </p:spPr>
      </p:pic>
      <p:pic>
        <p:nvPicPr>
          <p:cNvPr id="274" name="図 273">
            <a:extLst>
              <a:ext uri="{FF2B5EF4-FFF2-40B4-BE49-F238E27FC236}">
                <a16:creationId xmlns:a16="http://schemas.microsoft.com/office/drawing/2014/main" id="{1F566082-BF3A-A447-CD88-C51EF86AACD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350352" y="2497431"/>
            <a:ext cx="403819" cy="164939"/>
          </a:xfrm>
          <a:prstGeom prst="rect">
            <a:avLst/>
          </a:prstGeom>
        </p:spPr>
      </p:pic>
      <p:pic>
        <p:nvPicPr>
          <p:cNvPr id="275" name="図 274">
            <a:extLst>
              <a:ext uri="{FF2B5EF4-FFF2-40B4-BE49-F238E27FC236}">
                <a16:creationId xmlns:a16="http://schemas.microsoft.com/office/drawing/2014/main" id="{176DC702-AB48-2D75-9255-49C374735D2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350352" y="2713351"/>
            <a:ext cx="403819" cy="164939"/>
          </a:xfrm>
          <a:prstGeom prst="rect">
            <a:avLst/>
          </a:prstGeom>
        </p:spPr>
      </p:pic>
      <p:pic>
        <p:nvPicPr>
          <p:cNvPr id="276" name="図 275">
            <a:extLst>
              <a:ext uri="{FF2B5EF4-FFF2-40B4-BE49-F238E27FC236}">
                <a16:creationId xmlns:a16="http://schemas.microsoft.com/office/drawing/2014/main" id="{BC52AA34-E982-3F4F-52B3-2D395195EF0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876071" y="790980"/>
            <a:ext cx="403819" cy="164939"/>
          </a:xfrm>
          <a:prstGeom prst="rect">
            <a:avLst/>
          </a:prstGeom>
        </p:spPr>
      </p:pic>
      <p:pic>
        <p:nvPicPr>
          <p:cNvPr id="277" name="図 276">
            <a:extLst>
              <a:ext uri="{FF2B5EF4-FFF2-40B4-BE49-F238E27FC236}">
                <a16:creationId xmlns:a16="http://schemas.microsoft.com/office/drawing/2014/main" id="{646E7C27-3794-4CB4-D7AF-67CAD470420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876071" y="1006900"/>
            <a:ext cx="403819" cy="164939"/>
          </a:xfrm>
          <a:prstGeom prst="rect">
            <a:avLst/>
          </a:prstGeom>
        </p:spPr>
      </p:pic>
      <p:pic>
        <p:nvPicPr>
          <p:cNvPr id="278" name="図 277">
            <a:extLst>
              <a:ext uri="{FF2B5EF4-FFF2-40B4-BE49-F238E27FC236}">
                <a16:creationId xmlns:a16="http://schemas.microsoft.com/office/drawing/2014/main" id="{F2CEDD4F-6934-39F2-F26F-415D9EA7698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876071" y="1213433"/>
            <a:ext cx="403819" cy="164939"/>
          </a:xfrm>
          <a:prstGeom prst="rect">
            <a:avLst/>
          </a:prstGeom>
        </p:spPr>
      </p:pic>
      <p:pic>
        <p:nvPicPr>
          <p:cNvPr id="279" name="図 278">
            <a:extLst>
              <a:ext uri="{FF2B5EF4-FFF2-40B4-BE49-F238E27FC236}">
                <a16:creationId xmlns:a16="http://schemas.microsoft.com/office/drawing/2014/main" id="{5D34CDAE-28C3-3397-2162-93B5DE87EFF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876071" y="1429353"/>
            <a:ext cx="403819" cy="164939"/>
          </a:xfrm>
          <a:prstGeom prst="rect">
            <a:avLst/>
          </a:prstGeom>
        </p:spPr>
      </p:pic>
      <p:pic>
        <p:nvPicPr>
          <p:cNvPr id="280" name="図 279">
            <a:extLst>
              <a:ext uri="{FF2B5EF4-FFF2-40B4-BE49-F238E27FC236}">
                <a16:creationId xmlns:a16="http://schemas.microsoft.com/office/drawing/2014/main" id="{A1D31869-6133-EEE9-3CC0-B1AC1B5A613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876071" y="1645273"/>
            <a:ext cx="403819" cy="164939"/>
          </a:xfrm>
          <a:prstGeom prst="rect">
            <a:avLst/>
          </a:prstGeom>
        </p:spPr>
      </p:pic>
      <p:pic>
        <p:nvPicPr>
          <p:cNvPr id="281" name="図 280">
            <a:extLst>
              <a:ext uri="{FF2B5EF4-FFF2-40B4-BE49-F238E27FC236}">
                <a16:creationId xmlns:a16="http://schemas.microsoft.com/office/drawing/2014/main" id="{AD0A040F-5A5C-B56E-D5E9-AF758B31274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876071" y="1861193"/>
            <a:ext cx="403819" cy="164939"/>
          </a:xfrm>
          <a:prstGeom prst="rect">
            <a:avLst/>
          </a:prstGeom>
        </p:spPr>
      </p:pic>
      <p:pic>
        <p:nvPicPr>
          <p:cNvPr id="282" name="図 281">
            <a:extLst>
              <a:ext uri="{FF2B5EF4-FFF2-40B4-BE49-F238E27FC236}">
                <a16:creationId xmlns:a16="http://schemas.microsoft.com/office/drawing/2014/main" id="{5E2AF537-7F9D-6D57-BFFE-9D2CA447B74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876071" y="2067726"/>
            <a:ext cx="403819" cy="164939"/>
          </a:xfrm>
          <a:prstGeom prst="rect">
            <a:avLst/>
          </a:prstGeom>
        </p:spPr>
      </p:pic>
      <p:pic>
        <p:nvPicPr>
          <p:cNvPr id="283" name="図 282">
            <a:extLst>
              <a:ext uri="{FF2B5EF4-FFF2-40B4-BE49-F238E27FC236}">
                <a16:creationId xmlns:a16="http://schemas.microsoft.com/office/drawing/2014/main" id="{4D6AD5C6-8AAE-C644-7881-BA0237D9066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876071" y="2283646"/>
            <a:ext cx="403819" cy="164939"/>
          </a:xfrm>
          <a:prstGeom prst="rect">
            <a:avLst/>
          </a:prstGeom>
        </p:spPr>
      </p:pic>
      <p:pic>
        <p:nvPicPr>
          <p:cNvPr id="284" name="図 283">
            <a:extLst>
              <a:ext uri="{FF2B5EF4-FFF2-40B4-BE49-F238E27FC236}">
                <a16:creationId xmlns:a16="http://schemas.microsoft.com/office/drawing/2014/main" id="{32289411-3511-B09B-F826-CC2645A6A94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876071" y="2500936"/>
            <a:ext cx="403819" cy="164939"/>
          </a:xfrm>
          <a:prstGeom prst="rect">
            <a:avLst/>
          </a:prstGeom>
        </p:spPr>
      </p:pic>
      <p:pic>
        <p:nvPicPr>
          <p:cNvPr id="285" name="図 284">
            <a:extLst>
              <a:ext uri="{FF2B5EF4-FFF2-40B4-BE49-F238E27FC236}">
                <a16:creationId xmlns:a16="http://schemas.microsoft.com/office/drawing/2014/main" id="{5357EE31-DEDA-DD54-AE90-1A02E0A5B05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876071" y="2716856"/>
            <a:ext cx="403819" cy="164939"/>
          </a:xfrm>
          <a:prstGeom prst="rect">
            <a:avLst/>
          </a:prstGeom>
        </p:spPr>
      </p:pic>
      <p:pic>
        <p:nvPicPr>
          <p:cNvPr id="286" name="図 285">
            <a:extLst>
              <a:ext uri="{FF2B5EF4-FFF2-40B4-BE49-F238E27FC236}">
                <a16:creationId xmlns:a16="http://schemas.microsoft.com/office/drawing/2014/main" id="{14E08BDC-A4A9-1C18-F83D-59D56D15EFD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398660" y="787475"/>
            <a:ext cx="403819" cy="164939"/>
          </a:xfrm>
          <a:prstGeom prst="rect">
            <a:avLst/>
          </a:prstGeom>
        </p:spPr>
      </p:pic>
      <p:pic>
        <p:nvPicPr>
          <p:cNvPr id="287" name="図 286">
            <a:extLst>
              <a:ext uri="{FF2B5EF4-FFF2-40B4-BE49-F238E27FC236}">
                <a16:creationId xmlns:a16="http://schemas.microsoft.com/office/drawing/2014/main" id="{BB429EDB-135E-A8C7-0F28-91D5A626192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398660" y="1003395"/>
            <a:ext cx="403819" cy="164939"/>
          </a:xfrm>
          <a:prstGeom prst="rect">
            <a:avLst/>
          </a:prstGeom>
        </p:spPr>
      </p:pic>
      <p:pic>
        <p:nvPicPr>
          <p:cNvPr id="288" name="図 287">
            <a:extLst>
              <a:ext uri="{FF2B5EF4-FFF2-40B4-BE49-F238E27FC236}">
                <a16:creationId xmlns:a16="http://schemas.microsoft.com/office/drawing/2014/main" id="{A6D1808F-6670-25CD-3424-4FCA12562B7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398660" y="1209928"/>
            <a:ext cx="403819" cy="164939"/>
          </a:xfrm>
          <a:prstGeom prst="rect">
            <a:avLst/>
          </a:prstGeom>
        </p:spPr>
      </p:pic>
      <p:pic>
        <p:nvPicPr>
          <p:cNvPr id="289" name="図 288">
            <a:extLst>
              <a:ext uri="{FF2B5EF4-FFF2-40B4-BE49-F238E27FC236}">
                <a16:creationId xmlns:a16="http://schemas.microsoft.com/office/drawing/2014/main" id="{17F61A9B-7407-6475-9D1F-E31E4A9B477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398660" y="1425848"/>
            <a:ext cx="403819" cy="164939"/>
          </a:xfrm>
          <a:prstGeom prst="rect">
            <a:avLst/>
          </a:prstGeom>
        </p:spPr>
      </p:pic>
      <p:pic>
        <p:nvPicPr>
          <p:cNvPr id="290" name="図 289">
            <a:extLst>
              <a:ext uri="{FF2B5EF4-FFF2-40B4-BE49-F238E27FC236}">
                <a16:creationId xmlns:a16="http://schemas.microsoft.com/office/drawing/2014/main" id="{02F60A50-7B67-A4B7-109B-05F32338B8E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398660" y="1641768"/>
            <a:ext cx="403819" cy="164939"/>
          </a:xfrm>
          <a:prstGeom prst="rect">
            <a:avLst/>
          </a:prstGeom>
        </p:spPr>
      </p:pic>
      <p:pic>
        <p:nvPicPr>
          <p:cNvPr id="291" name="図 290">
            <a:extLst>
              <a:ext uri="{FF2B5EF4-FFF2-40B4-BE49-F238E27FC236}">
                <a16:creationId xmlns:a16="http://schemas.microsoft.com/office/drawing/2014/main" id="{C2B5C179-DDA3-2A0B-5994-803EE10FE73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398660" y="1857688"/>
            <a:ext cx="403819" cy="164939"/>
          </a:xfrm>
          <a:prstGeom prst="rect">
            <a:avLst/>
          </a:prstGeom>
        </p:spPr>
      </p:pic>
      <p:pic>
        <p:nvPicPr>
          <p:cNvPr id="292" name="図 291">
            <a:extLst>
              <a:ext uri="{FF2B5EF4-FFF2-40B4-BE49-F238E27FC236}">
                <a16:creationId xmlns:a16="http://schemas.microsoft.com/office/drawing/2014/main" id="{D8CE7541-C398-9BE5-F81F-F41CCF09719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398660" y="2064221"/>
            <a:ext cx="403819" cy="164939"/>
          </a:xfrm>
          <a:prstGeom prst="rect">
            <a:avLst/>
          </a:prstGeom>
        </p:spPr>
      </p:pic>
      <p:pic>
        <p:nvPicPr>
          <p:cNvPr id="293" name="図 292">
            <a:extLst>
              <a:ext uri="{FF2B5EF4-FFF2-40B4-BE49-F238E27FC236}">
                <a16:creationId xmlns:a16="http://schemas.microsoft.com/office/drawing/2014/main" id="{12099892-8746-DAB5-C154-F4FD2B10BB1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398660" y="2280141"/>
            <a:ext cx="403819" cy="164939"/>
          </a:xfrm>
          <a:prstGeom prst="rect">
            <a:avLst/>
          </a:prstGeom>
        </p:spPr>
      </p:pic>
      <p:pic>
        <p:nvPicPr>
          <p:cNvPr id="294" name="図 293">
            <a:extLst>
              <a:ext uri="{FF2B5EF4-FFF2-40B4-BE49-F238E27FC236}">
                <a16:creationId xmlns:a16="http://schemas.microsoft.com/office/drawing/2014/main" id="{69D91212-9EEC-74CF-F520-1821A250DA5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398660" y="2497431"/>
            <a:ext cx="403819" cy="164939"/>
          </a:xfrm>
          <a:prstGeom prst="rect">
            <a:avLst/>
          </a:prstGeom>
        </p:spPr>
      </p:pic>
      <p:pic>
        <p:nvPicPr>
          <p:cNvPr id="295" name="図 294">
            <a:extLst>
              <a:ext uri="{FF2B5EF4-FFF2-40B4-BE49-F238E27FC236}">
                <a16:creationId xmlns:a16="http://schemas.microsoft.com/office/drawing/2014/main" id="{FA992669-ED66-DCA5-8AD4-85D0B89EABC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398660" y="2713351"/>
            <a:ext cx="403819" cy="164939"/>
          </a:xfrm>
          <a:prstGeom prst="rect">
            <a:avLst/>
          </a:prstGeom>
        </p:spPr>
      </p:pic>
      <p:pic>
        <p:nvPicPr>
          <p:cNvPr id="296" name="図 295">
            <a:extLst>
              <a:ext uri="{FF2B5EF4-FFF2-40B4-BE49-F238E27FC236}">
                <a16:creationId xmlns:a16="http://schemas.microsoft.com/office/drawing/2014/main" id="{92E6567E-D771-A95A-AD34-B0725787C1F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921249" y="787475"/>
            <a:ext cx="403819" cy="164939"/>
          </a:xfrm>
          <a:prstGeom prst="rect">
            <a:avLst/>
          </a:prstGeom>
        </p:spPr>
      </p:pic>
      <p:pic>
        <p:nvPicPr>
          <p:cNvPr id="297" name="図 296">
            <a:extLst>
              <a:ext uri="{FF2B5EF4-FFF2-40B4-BE49-F238E27FC236}">
                <a16:creationId xmlns:a16="http://schemas.microsoft.com/office/drawing/2014/main" id="{61120CE8-44C0-A7A4-15B1-12F517C0E08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921249" y="1003395"/>
            <a:ext cx="403819" cy="164939"/>
          </a:xfrm>
          <a:prstGeom prst="rect">
            <a:avLst/>
          </a:prstGeom>
        </p:spPr>
      </p:pic>
      <p:pic>
        <p:nvPicPr>
          <p:cNvPr id="298" name="図 297">
            <a:extLst>
              <a:ext uri="{FF2B5EF4-FFF2-40B4-BE49-F238E27FC236}">
                <a16:creationId xmlns:a16="http://schemas.microsoft.com/office/drawing/2014/main" id="{BD13A6FD-265C-2367-115A-4EBC42E025F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921249" y="1209928"/>
            <a:ext cx="403819" cy="164939"/>
          </a:xfrm>
          <a:prstGeom prst="rect">
            <a:avLst/>
          </a:prstGeom>
        </p:spPr>
      </p:pic>
      <p:pic>
        <p:nvPicPr>
          <p:cNvPr id="299" name="図 298">
            <a:extLst>
              <a:ext uri="{FF2B5EF4-FFF2-40B4-BE49-F238E27FC236}">
                <a16:creationId xmlns:a16="http://schemas.microsoft.com/office/drawing/2014/main" id="{D3E83035-19DF-E4D3-91E9-AF802538E0C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921249" y="1425848"/>
            <a:ext cx="403819" cy="164939"/>
          </a:xfrm>
          <a:prstGeom prst="rect">
            <a:avLst/>
          </a:prstGeom>
        </p:spPr>
      </p:pic>
      <p:pic>
        <p:nvPicPr>
          <p:cNvPr id="300" name="図 299">
            <a:extLst>
              <a:ext uri="{FF2B5EF4-FFF2-40B4-BE49-F238E27FC236}">
                <a16:creationId xmlns:a16="http://schemas.microsoft.com/office/drawing/2014/main" id="{63D31D4E-AD03-C488-BE59-1FF53B44DD5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921249" y="1641768"/>
            <a:ext cx="403819" cy="164939"/>
          </a:xfrm>
          <a:prstGeom prst="rect">
            <a:avLst/>
          </a:prstGeom>
        </p:spPr>
      </p:pic>
      <p:pic>
        <p:nvPicPr>
          <p:cNvPr id="301" name="図 300">
            <a:extLst>
              <a:ext uri="{FF2B5EF4-FFF2-40B4-BE49-F238E27FC236}">
                <a16:creationId xmlns:a16="http://schemas.microsoft.com/office/drawing/2014/main" id="{3BE6946B-B84E-1461-FAB9-73C2D38E244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921249" y="1857688"/>
            <a:ext cx="403819" cy="164939"/>
          </a:xfrm>
          <a:prstGeom prst="rect">
            <a:avLst/>
          </a:prstGeom>
        </p:spPr>
      </p:pic>
      <p:pic>
        <p:nvPicPr>
          <p:cNvPr id="302" name="図 301">
            <a:extLst>
              <a:ext uri="{FF2B5EF4-FFF2-40B4-BE49-F238E27FC236}">
                <a16:creationId xmlns:a16="http://schemas.microsoft.com/office/drawing/2014/main" id="{B4B33203-78CA-8DB8-AA31-2A9B6C1273B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921249" y="2064221"/>
            <a:ext cx="403819" cy="164939"/>
          </a:xfrm>
          <a:prstGeom prst="rect">
            <a:avLst/>
          </a:prstGeom>
        </p:spPr>
      </p:pic>
      <p:pic>
        <p:nvPicPr>
          <p:cNvPr id="303" name="図 302">
            <a:extLst>
              <a:ext uri="{FF2B5EF4-FFF2-40B4-BE49-F238E27FC236}">
                <a16:creationId xmlns:a16="http://schemas.microsoft.com/office/drawing/2014/main" id="{6EA91C68-C1E4-EE0B-0886-4209F26A9A7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921249" y="2280141"/>
            <a:ext cx="403819" cy="164939"/>
          </a:xfrm>
          <a:prstGeom prst="rect">
            <a:avLst/>
          </a:prstGeom>
        </p:spPr>
      </p:pic>
      <p:pic>
        <p:nvPicPr>
          <p:cNvPr id="304" name="図 303">
            <a:extLst>
              <a:ext uri="{FF2B5EF4-FFF2-40B4-BE49-F238E27FC236}">
                <a16:creationId xmlns:a16="http://schemas.microsoft.com/office/drawing/2014/main" id="{53A0BC79-B128-3B44-EFFE-1849E5721E7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921249" y="2497431"/>
            <a:ext cx="403819" cy="164939"/>
          </a:xfrm>
          <a:prstGeom prst="rect">
            <a:avLst/>
          </a:prstGeom>
        </p:spPr>
      </p:pic>
      <p:pic>
        <p:nvPicPr>
          <p:cNvPr id="305" name="図 304">
            <a:extLst>
              <a:ext uri="{FF2B5EF4-FFF2-40B4-BE49-F238E27FC236}">
                <a16:creationId xmlns:a16="http://schemas.microsoft.com/office/drawing/2014/main" id="{8458A23D-F098-5DE6-E208-1B5350B4C16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921249" y="2713351"/>
            <a:ext cx="403819" cy="164939"/>
          </a:xfrm>
          <a:prstGeom prst="rect">
            <a:avLst/>
          </a:prstGeom>
        </p:spPr>
      </p:pic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7EA0C567-C683-A263-F072-A9119B2084C5}"/>
              </a:ext>
            </a:extLst>
          </p:cNvPr>
          <p:cNvGrpSpPr/>
          <p:nvPr/>
        </p:nvGrpSpPr>
        <p:grpSpPr>
          <a:xfrm>
            <a:off x="2224710" y="3873326"/>
            <a:ext cx="6173330" cy="1903068"/>
            <a:chOff x="2224710" y="3913966"/>
            <a:chExt cx="6173330" cy="1903068"/>
          </a:xfrm>
        </p:grpSpPr>
        <p:pic>
          <p:nvPicPr>
            <p:cNvPr id="166" name="図 165">
              <a:extLst>
                <a:ext uri="{FF2B5EF4-FFF2-40B4-BE49-F238E27FC236}">
                  <a16:creationId xmlns:a16="http://schemas.microsoft.com/office/drawing/2014/main" id="{5053CC82-0B91-9CD4-8697-06A0B887638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843915" y="5648590"/>
              <a:ext cx="403819" cy="164939"/>
            </a:xfrm>
            <a:prstGeom prst="rect">
              <a:avLst/>
            </a:prstGeom>
          </p:spPr>
        </p:pic>
        <p:pic>
          <p:nvPicPr>
            <p:cNvPr id="167" name="図 166">
              <a:extLst>
                <a:ext uri="{FF2B5EF4-FFF2-40B4-BE49-F238E27FC236}">
                  <a16:creationId xmlns:a16="http://schemas.microsoft.com/office/drawing/2014/main" id="{2823F4E7-6C3A-D165-4C1E-D2ABE01E778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843915" y="5432670"/>
              <a:ext cx="403819" cy="164939"/>
            </a:xfrm>
            <a:prstGeom prst="rect">
              <a:avLst/>
            </a:prstGeom>
          </p:spPr>
        </p:pic>
        <p:pic>
          <p:nvPicPr>
            <p:cNvPr id="168" name="図 167">
              <a:extLst>
                <a:ext uri="{FF2B5EF4-FFF2-40B4-BE49-F238E27FC236}">
                  <a16:creationId xmlns:a16="http://schemas.microsoft.com/office/drawing/2014/main" id="{FF9C6E56-F7FC-2ED3-251C-109797F5397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843915" y="5226138"/>
              <a:ext cx="403819" cy="164939"/>
            </a:xfrm>
            <a:prstGeom prst="rect">
              <a:avLst/>
            </a:prstGeom>
          </p:spPr>
        </p:pic>
        <p:pic>
          <p:nvPicPr>
            <p:cNvPr id="169" name="図 168">
              <a:extLst>
                <a:ext uri="{FF2B5EF4-FFF2-40B4-BE49-F238E27FC236}">
                  <a16:creationId xmlns:a16="http://schemas.microsoft.com/office/drawing/2014/main" id="{7A65B401-6F83-CFBD-856D-6C4FED4E8E0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843915" y="5010217"/>
              <a:ext cx="403819" cy="164939"/>
            </a:xfrm>
            <a:prstGeom prst="rect">
              <a:avLst/>
            </a:prstGeom>
          </p:spPr>
        </p:pic>
        <p:pic>
          <p:nvPicPr>
            <p:cNvPr id="170" name="図 169">
              <a:extLst>
                <a:ext uri="{FF2B5EF4-FFF2-40B4-BE49-F238E27FC236}">
                  <a16:creationId xmlns:a16="http://schemas.microsoft.com/office/drawing/2014/main" id="{92762523-E38D-1D72-E0CF-E9C9370707B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843915" y="4794297"/>
              <a:ext cx="403819" cy="164939"/>
            </a:xfrm>
            <a:prstGeom prst="rect">
              <a:avLst/>
            </a:prstGeom>
          </p:spPr>
        </p:pic>
        <p:pic>
          <p:nvPicPr>
            <p:cNvPr id="171" name="図 170">
              <a:extLst>
                <a:ext uri="{FF2B5EF4-FFF2-40B4-BE49-F238E27FC236}">
                  <a16:creationId xmlns:a16="http://schemas.microsoft.com/office/drawing/2014/main" id="{989BDC44-E8B2-3B02-A103-CD990A5D0C7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843915" y="4578377"/>
              <a:ext cx="403819" cy="164939"/>
            </a:xfrm>
            <a:prstGeom prst="rect">
              <a:avLst/>
            </a:prstGeom>
          </p:spPr>
        </p:pic>
        <p:pic>
          <p:nvPicPr>
            <p:cNvPr id="172" name="図 171">
              <a:extLst>
                <a:ext uri="{FF2B5EF4-FFF2-40B4-BE49-F238E27FC236}">
                  <a16:creationId xmlns:a16="http://schemas.microsoft.com/office/drawing/2014/main" id="{64AA47E3-E6A2-6EA6-C357-14264B22150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843915" y="4371845"/>
              <a:ext cx="403819" cy="164939"/>
            </a:xfrm>
            <a:prstGeom prst="rect">
              <a:avLst/>
            </a:prstGeom>
          </p:spPr>
        </p:pic>
        <p:pic>
          <p:nvPicPr>
            <p:cNvPr id="173" name="図 172">
              <a:extLst>
                <a:ext uri="{FF2B5EF4-FFF2-40B4-BE49-F238E27FC236}">
                  <a16:creationId xmlns:a16="http://schemas.microsoft.com/office/drawing/2014/main" id="{5E100335-C7BF-270B-ED03-8F7A5706C13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321326" y="5652095"/>
              <a:ext cx="403819" cy="164939"/>
            </a:xfrm>
            <a:prstGeom prst="rect">
              <a:avLst/>
            </a:prstGeom>
          </p:spPr>
        </p:pic>
        <p:pic>
          <p:nvPicPr>
            <p:cNvPr id="174" name="図 173">
              <a:extLst>
                <a:ext uri="{FF2B5EF4-FFF2-40B4-BE49-F238E27FC236}">
                  <a16:creationId xmlns:a16="http://schemas.microsoft.com/office/drawing/2014/main" id="{8427378B-7C26-91F5-A49C-70B6481872E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321326" y="5436175"/>
              <a:ext cx="403819" cy="164939"/>
            </a:xfrm>
            <a:prstGeom prst="rect">
              <a:avLst/>
            </a:prstGeom>
          </p:spPr>
        </p:pic>
        <p:pic>
          <p:nvPicPr>
            <p:cNvPr id="175" name="図 174">
              <a:extLst>
                <a:ext uri="{FF2B5EF4-FFF2-40B4-BE49-F238E27FC236}">
                  <a16:creationId xmlns:a16="http://schemas.microsoft.com/office/drawing/2014/main" id="{07EA854F-FECE-F3BC-6944-C4E85EFF672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321326" y="5229643"/>
              <a:ext cx="403819" cy="164939"/>
            </a:xfrm>
            <a:prstGeom prst="rect">
              <a:avLst/>
            </a:prstGeom>
          </p:spPr>
        </p:pic>
        <p:pic>
          <p:nvPicPr>
            <p:cNvPr id="176" name="図 175">
              <a:extLst>
                <a:ext uri="{FF2B5EF4-FFF2-40B4-BE49-F238E27FC236}">
                  <a16:creationId xmlns:a16="http://schemas.microsoft.com/office/drawing/2014/main" id="{ED96A248-BD3D-B1D3-6A91-EA91176F8E1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321326" y="5013722"/>
              <a:ext cx="403819" cy="164939"/>
            </a:xfrm>
            <a:prstGeom prst="rect">
              <a:avLst/>
            </a:prstGeom>
          </p:spPr>
        </p:pic>
        <p:pic>
          <p:nvPicPr>
            <p:cNvPr id="177" name="図 176">
              <a:extLst>
                <a:ext uri="{FF2B5EF4-FFF2-40B4-BE49-F238E27FC236}">
                  <a16:creationId xmlns:a16="http://schemas.microsoft.com/office/drawing/2014/main" id="{61440E81-2EBC-6A99-6C04-0591155B442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321326" y="4797802"/>
              <a:ext cx="403819" cy="164939"/>
            </a:xfrm>
            <a:prstGeom prst="rect">
              <a:avLst/>
            </a:prstGeom>
          </p:spPr>
        </p:pic>
        <p:pic>
          <p:nvPicPr>
            <p:cNvPr id="178" name="図 177">
              <a:extLst>
                <a:ext uri="{FF2B5EF4-FFF2-40B4-BE49-F238E27FC236}">
                  <a16:creationId xmlns:a16="http://schemas.microsoft.com/office/drawing/2014/main" id="{6B8E99D5-84F1-74AE-60C9-1745D847CE4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321326" y="4581882"/>
              <a:ext cx="403819" cy="164939"/>
            </a:xfrm>
            <a:prstGeom prst="rect">
              <a:avLst/>
            </a:prstGeom>
          </p:spPr>
        </p:pic>
        <p:pic>
          <p:nvPicPr>
            <p:cNvPr id="179" name="図 178">
              <a:extLst>
                <a:ext uri="{FF2B5EF4-FFF2-40B4-BE49-F238E27FC236}">
                  <a16:creationId xmlns:a16="http://schemas.microsoft.com/office/drawing/2014/main" id="{525B06AD-9F35-5829-BF1E-F13F39A01FF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321326" y="4375350"/>
              <a:ext cx="403819" cy="164939"/>
            </a:xfrm>
            <a:prstGeom prst="rect">
              <a:avLst/>
            </a:prstGeom>
          </p:spPr>
        </p:pic>
        <p:pic>
          <p:nvPicPr>
            <p:cNvPr id="180" name="図 179">
              <a:extLst>
                <a:ext uri="{FF2B5EF4-FFF2-40B4-BE49-F238E27FC236}">
                  <a16:creationId xmlns:a16="http://schemas.microsoft.com/office/drawing/2014/main" id="{E1D87935-A7D1-DA15-B78C-1F94D16925F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95607" y="5648590"/>
              <a:ext cx="403819" cy="164939"/>
            </a:xfrm>
            <a:prstGeom prst="rect">
              <a:avLst/>
            </a:prstGeom>
          </p:spPr>
        </p:pic>
        <p:pic>
          <p:nvPicPr>
            <p:cNvPr id="181" name="図 180">
              <a:extLst>
                <a:ext uri="{FF2B5EF4-FFF2-40B4-BE49-F238E27FC236}">
                  <a16:creationId xmlns:a16="http://schemas.microsoft.com/office/drawing/2014/main" id="{C5746BDB-7C2C-C9CC-5354-3BE8DDC8A75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95607" y="5432670"/>
              <a:ext cx="403819" cy="164939"/>
            </a:xfrm>
            <a:prstGeom prst="rect">
              <a:avLst/>
            </a:prstGeom>
          </p:spPr>
        </p:pic>
        <p:pic>
          <p:nvPicPr>
            <p:cNvPr id="182" name="図 181">
              <a:extLst>
                <a:ext uri="{FF2B5EF4-FFF2-40B4-BE49-F238E27FC236}">
                  <a16:creationId xmlns:a16="http://schemas.microsoft.com/office/drawing/2014/main" id="{A19F8027-3F12-73AD-5384-CAD04E12F34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95607" y="5226138"/>
              <a:ext cx="403819" cy="164939"/>
            </a:xfrm>
            <a:prstGeom prst="rect">
              <a:avLst/>
            </a:prstGeom>
          </p:spPr>
        </p:pic>
        <p:pic>
          <p:nvPicPr>
            <p:cNvPr id="183" name="図 182">
              <a:extLst>
                <a:ext uri="{FF2B5EF4-FFF2-40B4-BE49-F238E27FC236}">
                  <a16:creationId xmlns:a16="http://schemas.microsoft.com/office/drawing/2014/main" id="{63F363BF-790F-D782-3FA1-800484F22A0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95607" y="5010217"/>
              <a:ext cx="403819" cy="164939"/>
            </a:xfrm>
            <a:prstGeom prst="rect">
              <a:avLst/>
            </a:prstGeom>
          </p:spPr>
        </p:pic>
        <p:pic>
          <p:nvPicPr>
            <p:cNvPr id="184" name="図 183">
              <a:extLst>
                <a:ext uri="{FF2B5EF4-FFF2-40B4-BE49-F238E27FC236}">
                  <a16:creationId xmlns:a16="http://schemas.microsoft.com/office/drawing/2014/main" id="{9327AFDD-FB48-C756-10E8-4DB116A8E01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95607" y="4794297"/>
              <a:ext cx="403819" cy="164939"/>
            </a:xfrm>
            <a:prstGeom prst="rect">
              <a:avLst/>
            </a:prstGeom>
          </p:spPr>
        </p:pic>
        <p:pic>
          <p:nvPicPr>
            <p:cNvPr id="185" name="図 184">
              <a:extLst>
                <a:ext uri="{FF2B5EF4-FFF2-40B4-BE49-F238E27FC236}">
                  <a16:creationId xmlns:a16="http://schemas.microsoft.com/office/drawing/2014/main" id="{7BB7A7C1-A9E9-F3DF-393B-9FAA175D807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95607" y="4578377"/>
              <a:ext cx="403819" cy="164939"/>
            </a:xfrm>
            <a:prstGeom prst="rect">
              <a:avLst/>
            </a:prstGeom>
          </p:spPr>
        </p:pic>
        <p:pic>
          <p:nvPicPr>
            <p:cNvPr id="186" name="図 185">
              <a:extLst>
                <a:ext uri="{FF2B5EF4-FFF2-40B4-BE49-F238E27FC236}">
                  <a16:creationId xmlns:a16="http://schemas.microsoft.com/office/drawing/2014/main" id="{0332B371-0BD7-7C0F-8CE5-DF72A51B337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95607" y="4371845"/>
              <a:ext cx="403819" cy="164939"/>
            </a:xfrm>
            <a:prstGeom prst="rect">
              <a:avLst/>
            </a:prstGeom>
          </p:spPr>
        </p:pic>
        <p:pic>
          <p:nvPicPr>
            <p:cNvPr id="187" name="図 186">
              <a:extLst>
                <a:ext uri="{FF2B5EF4-FFF2-40B4-BE49-F238E27FC236}">
                  <a16:creationId xmlns:a16="http://schemas.microsoft.com/office/drawing/2014/main" id="{B7613F70-4E02-5311-E1AD-14AB89A3DC6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73018" y="5652095"/>
              <a:ext cx="403819" cy="164939"/>
            </a:xfrm>
            <a:prstGeom prst="rect">
              <a:avLst/>
            </a:prstGeom>
          </p:spPr>
        </p:pic>
        <p:pic>
          <p:nvPicPr>
            <p:cNvPr id="188" name="図 187">
              <a:extLst>
                <a:ext uri="{FF2B5EF4-FFF2-40B4-BE49-F238E27FC236}">
                  <a16:creationId xmlns:a16="http://schemas.microsoft.com/office/drawing/2014/main" id="{22D67E43-8D5B-E0C0-00E2-F80DEC82AA5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73018" y="5436175"/>
              <a:ext cx="403819" cy="164939"/>
            </a:xfrm>
            <a:prstGeom prst="rect">
              <a:avLst/>
            </a:prstGeom>
          </p:spPr>
        </p:pic>
        <p:pic>
          <p:nvPicPr>
            <p:cNvPr id="189" name="図 188">
              <a:extLst>
                <a:ext uri="{FF2B5EF4-FFF2-40B4-BE49-F238E27FC236}">
                  <a16:creationId xmlns:a16="http://schemas.microsoft.com/office/drawing/2014/main" id="{5E3BCE80-3766-D932-F571-069018E607C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73018" y="5229643"/>
              <a:ext cx="403819" cy="164939"/>
            </a:xfrm>
            <a:prstGeom prst="rect">
              <a:avLst/>
            </a:prstGeom>
          </p:spPr>
        </p:pic>
        <p:pic>
          <p:nvPicPr>
            <p:cNvPr id="190" name="図 189">
              <a:extLst>
                <a:ext uri="{FF2B5EF4-FFF2-40B4-BE49-F238E27FC236}">
                  <a16:creationId xmlns:a16="http://schemas.microsoft.com/office/drawing/2014/main" id="{B06F2E25-C530-5CE8-7795-E8E25D2A846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73018" y="5013722"/>
              <a:ext cx="403819" cy="164939"/>
            </a:xfrm>
            <a:prstGeom prst="rect">
              <a:avLst/>
            </a:prstGeom>
          </p:spPr>
        </p:pic>
        <p:pic>
          <p:nvPicPr>
            <p:cNvPr id="191" name="図 190">
              <a:extLst>
                <a:ext uri="{FF2B5EF4-FFF2-40B4-BE49-F238E27FC236}">
                  <a16:creationId xmlns:a16="http://schemas.microsoft.com/office/drawing/2014/main" id="{BA4E1A58-A570-06BD-7F9C-383C55151FF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73018" y="4797802"/>
              <a:ext cx="403819" cy="164939"/>
            </a:xfrm>
            <a:prstGeom prst="rect">
              <a:avLst/>
            </a:prstGeom>
          </p:spPr>
        </p:pic>
        <p:pic>
          <p:nvPicPr>
            <p:cNvPr id="192" name="図 191">
              <a:extLst>
                <a:ext uri="{FF2B5EF4-FFF2-40B4-BE49-F238E27FC236}">
                  <a16:creationId xmlns:a16="http://schemas.microsoft.com/office/drawing/2014/main" id="{7B32E0B8-08E5-117A-9674-42E502B807D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73018" y="4581882"/>
              <a:ext cx="403819" cy="164939"/>
            </a:xfrm>
            <a:prstGeom prst="rect">
              <a:avLst/>
            </a:prstGeom>
          </p:spPr>
        </p:pic>
        <p:pic>
          <p:nvPicPr>
            <p:cNvPr id="193" name="図 192">
              <a:extLst>
                <a:ext uri="{FF2B5EF4-FFF2-40B4-BE49-F238E27FC236}">
                  <a16:creationId xmlns:a16="http://schemas.microsoft.com/office/drawing/2014/main" id="{F65F07B2-5F4B-1D1D-134F-CB9482CC953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73018" y="4375350"/>
              <a:ext cx="403819" cy="164939"/>
            </a:xfrm>
            <a:prstGeom prst="rect">
              <a:avLst/>
            </a:prstGeom>
          </p:spPr>
        </p:pic>
        <p:pic>
          <p:nvPicPr>
            <p:cNvPr id="194" name="図 193">
              <a:extLst>
                <a:ext uri="{FF2B5EF4-FFF2-40B4-BE49-F238E27FC236}">
                  <a16:creationId xmlns:a16="http://schemas.microsoft.com/office/drawing/2014/main" id="{EE38DD5D-6A9C-A151-A3AE-FBC6F7E76CB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747299" y="5648590"/>
              <a:ext cx="403819" cy="164939"/>
            </a:xfrm>
            <a:prstGeom prst="rect">
              <a:avLst/>
            </a:prstGeom>
          </p:spPr>
        </p:pic>
        <p:pic>
          <p:nvPicPr>
            <p:cNvPr id="195" name="図 194">
              <a:extLst>
                <a:ext uri="{FF2B5EF4-FFF2-40B4-BE49-F238E27FC236}">
                  <a16:creationId xmlns:a16="http://schemas.microsoft.com/office/drawing/2014/main" id="{F778BC48-3077-074C-C9BB-33D27134A32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747299" y="5432670"/>
              <a:ext cx="403819" cy="164939"/>
            </a:xfrm>
            <a:prstGeom prst="rect">
              <a:avLst/>
            </a:prstGeom>
          </p:spPr>
        </p:pic>
        <p:pic>
          <p:nvPicPr>
            <p:cNvPr id="196" name="図 195">
              <a:extLst>
                <a:ext uri="{FF2B5EF4-FFF2-40B4-BE49-F238E27FC236}">
                  <a16:creationId xmlns:a16="http://schemas.microsoft.com/office/drawing/2014/main" id="{657F6AC2-49DA-C2A0-701B-F7771FBD551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747299" y="5226138"/>
              <a:ext cx="403819" cy="164939"/>
            </a:xfrm>
            <a:prstGeom prst="rect">
              <a:avLst/>
            </a:prstGeom>
          </p:spPr>
        </p:pic>
        <p:pic>
          <p:nvPicPr>
            <p:cNvPr id="197" name="図 196">
              <a:extLst>
                <a:ext uri="{FF2B5EF4-FFF2-40B4-BE49-F238E27FC236}">
                  <a16:creationId xmlns:a16="http://schemas.microsoft.com/office/drawing/2014/main" id="{1A59C9F8-94C0-FEFD-FF6D-CB3BC2E60AE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747299" y="5010217"/>
              <a:ext cx="403819" cy="164939"/>
            </a:xfrm>
            <a:prstGeom prst="rect">
              <a:avLst/>
            </a:prstGeom>
          </p:spPr>
        </p:pic>
        <p:pic>
          <p:nvPicPr>
            <p:cNvPr id="198" name="図 197">
              <a:extLst>
                <a:ext uri="{FF2B5EF4-FFF2-40B4-BE49-F238E27FC236}">
                  <a16:creationId xmlns:a16="http://schemas.microsoft.com/office/drawing/2014/main" id="{D2B82A26-7780-D8F8-0E44-409289E1DCC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747299" y="4794297"/>
              <a:ext cx="403819" cy="164939"/>
            </a:xfrm>
            <a:prstGeom prst="rect">
              <a:avLst/>
            </a:prstGeom>
          </p:spPr>
        </p:pic>
        <p:pic>
          <p:nvPicPr>
            <p:cNvPr id="199" name="図 198">
              <a:extLst>
                <a:ext uri="{FF2B5EF4-FFF2-40B4-BE49-F238E27FC236}">
                  <a16:creationId xmlns:a16="http://schemas.microsoft.com/office/drawing/2014/main" id="{40DF909A-4DDB-C0CE-18C0-727A1FA8205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747299" y="4578377"/>
              <a:ext cx="403819" cy="164939"/>
            </a:xfrm>
            <a:prstGeom prst="rect">
              <a:avLst/>
            </a:prstGeom>
          </p:spPr>
        </p:pic>
        <p:pic>
          <p:nvPicPr>
            <p:cNvPr id="200" name="図 199">
              <a:extLst>
                <a:ext uri="{FF2B5EF4-FFF2-40B4-BE49-F238E27FC236}">
                  <a16:creationId xmlns:a16="http://schemas.microsoft.com/office/drawing/2014/main" id="{1E6B8128-5815-075C-C39F-E89E2964C5F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747299" y="4371845"/>
              <a:ext cx="403819" cy="164939"/>
            </a:xfrm>
            <a:prstGeom prst="rect">
              <a:avLst/>
            </a:prstGeom>
          </p:spPr>
        </p:pic>
        <p:pic>
          <p:nvPicPr>
            <p:cNvPr id="201" name="図 200">
              <a:extLst>
                <a:ext uri="{FF2B5EF4-FFF2-40B4-BE49-F238E27FC236}">
                  <a16:creationId xmlns:a16="http://schemas.microsoft.com/office/drawing/2014/main" id="{A5AA481D-F59D-0C65-9D15-B378664215F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224710" y="5652095"/>
              <a:ext cx="403819" cy="164939"/>
            </a:xfrm>
            <a:prstGeom prst="rect">
              <a:avLst/>
            </a:prstGeom>
          </p:spPr>
        </p:pic>
        <p:pic>
          <p:nvPicPr>
            <p:cNvPr id="202" name="図 201">
              <a:extLst>
                <a:ext uri="{FF2B5EF4-FFF2-40B4-BE49-F238E27FC236}">
                  <a16:creationId xmlns:a16="http://schemas.microsoft.com/office/drawing/2014/main" id="{DA37F4B2-BD72-D727-989C-05C5A59D66A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224710" y="5436175"/>
              <a:ext cx="403819" cy="164939"/>
            </a:xfrm>
            <a:prstGeom prst="rect">
              <a:avLst/>
            </a:prstGeom>
          </p:spPr>
        </p:pic>
        <p:pic>
          <p:nvPicPr>
            <p:cNvPr id="203" name="図 202">
              <a:extLst>
                <a:ext uri="{FF2B5EF4-FFF2-40B4-BE49-F238E27FC236}">
                  <a16:creationId xmlns:a16="http://schemas.microsoft.com/office/drawing/2014/main" id="{01C0A31F-E3C7-31EA-619F-E547875A1EC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224710" y="5229643"/>
              <a:ext cx="403819" cy="164939"/>
            </a:xfrm>
            <a:prstGeom prst="rect">
              <a:avLst/>
            </a:prstGeom>
          </p:spPr>
        </p:pic>
        <p:pic>
          <p:nvPicPr>
            <p:cNvPr id="204" name="図 203">
              <a:extLst>
                <a:ext uri="{FF2B5EF4-FFF2-40B4-BE49-F238E27FC236}">
                  <a16:creationId xmlns:a16="http://schemas.microsoft.com/office/drawing/2014/main" id="{64D9DB77-FCBE-1D4E-678B-6A45D58ECAA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224710" y="5013722"/>
              <a:ext cx="403819" cy="164939"/>
            </a:xfrm>
            <a:prstGeom prst="rect">
              <a:avLst/>
            </a:prstGeom>
          </p:spPr>
        </p:pic>
        <p:pic>
          <p:nvPicPr>
            <p:cNvPr id="205" name="図 204">
              <a:extLst>
                <a:ext uri="{FF2B5EF4-FFF2-40B4-BE49-F238E27FC236}">
                  <a16:creationId xmlns:a16="http://schemas.microsoft.com/office/drawing/2014/main" id="{BC739193-41CA-E73A-58FA-08CB74FBDCE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224710" y="4797802"/>
              <a:ext cx="403819" cy="164939"/>
            </a:xfrm>
            <a:prstGeom prst="rect">
              <a:avLst/>
            </a:prstGeom>
          </p:spPr>
        </p:pic>
        <p:pic>
          <p:nvPicPr>
            <p:cNvPr id="206" name="図 205">
              <a:extLst>
                <a:ext uri="{FF2B5EF4-FFF2-40B4-BE49-F238E27FC236}">
                  <a16:creationId xmlns:a16="http://schemas.microsoft.com/office/drawing/2014/main" id="{D2287A21-B579-A545-0A82-0617094C280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224710" y="4581882"/>
              <a:ext cx="403819" cy="164939"/>
            </a:xfrm>
            <a:prstGeom prst="rect">
              <a:avLst/>
            </a:prstGeom>
          </p:spPr>
        </p:pic>
        <p:pic>
          <p:nvPicPr>
            <p:cNvPr id="207" name="図 206">
              <a:extLst>
                <a:ext uri="{FF2B5EF4-FFF2-40B4-BE49-F238E27FC236}">
                  <a16:creationId xmlns:a16="http://schemas.microsoft.com/office/drawing/2014/main" id="{D9ABB7BA-3D8D-D0C5-794C-09583C9C09F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224710" y="4375350"/>
              <a:ext cx="403819" cy="164939"/>
            </a:xfrm>
            <a:prstGeom prst="rect">
              <a:avLst/>
            </a:prstGeom>
          </p:spPr>
        </p:pic>
        <p:pic>
          <p:nvPicPr>
            <p:cNvPr id="208" name="図 207">
              <a:extLst>
                <a:ext uri="{FF2B5EF4-FFF2-40B4-BE49-F238E27FC236}">
                  <a16:creationId xmlns:a16="http://schemas.microsoft.com/office/drawing/2014/main" id="{3D8F17ED-6C7A-7DFA-BA2B-B56FACC7CD0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994221" y="5648590"/>
              <a:ext cx="403819" cy="164939"/>
            </a:xfrm>
            <a:prstGeom prst="rect">
              <a:avLst/>
            </a:prstGeom>
          </p:spPr>
        </p:pic>
        <p:pic>
          <p:nvPicPr>
            <p:cNvPr id="209" name="図 208">
              <a:extLst>
                <a:ext uri="{FF2B5EF4-FFF2-40B4-BE49-F238E27FC236}">
                  <a16:creationId xmlns:a16="http://schemas.microsoft.com/office/drawing/2014/main" id="{7B205BA6-FF51-4627-3A40-7FA13BE4067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994221" y="5432670"/>
              <a:ext cx="403819" cy="164939"/>
            </a:xfrm>
            <a:prstGeom prst="rect">
              <a:avLst/>
            </a:prstGeom>
          </p:spPr>
        </p:pic>
        <p:pic>
          <p:nvPicPr>
            <p:cNvPr id="210" name="図 209">
              <a:extLst>
                <a:ext uri="{FF2B5EF4-FFF2-40B4-BE49-F238E27FC236}">
                  <a16:creationId xmlns:a16="http://schemas.microsoft.com/office/drawing/2014/main" id="{698A3A32-AC13-8E42-754E-E31A5EC0467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994221" y="5226138"/>
              <a:ext cx="403819" cy="164939"/>
            </a:xfrm>
            <a:prstGeom prst="rect">
              <a:avLst/>
            </a:prstGeom>
          </p:spPr>
        </p:pic>
        <p:pic>
          <p:nvPicPr>
            <p:cNvPr id="211" name="図 210">
              <a:extLst>
                <a:ext uri="{FF2B5EF4-FFF2-40B4-BE49-F238E27FC236}">
                  <a16:creationId xmlns:a16="http://schemas.microsoft.com/office/drawing/2014/main" id="{9B20CCE0-BE49-D5CE-CBBD-6BD9B297D29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994221" y="5010217"/>
              <a:ext cx="403819" cy="164939"/>
            </a:xfrm>
            <a:prstGeom prst="rect">
              <a:avLst/>
            </a:prstGeom>
          </p:spPr>
        </p:pic>
        <p:pic>
          <p:nvPicPr>
            <p:cNvPr id="212" name="図 211">
              <a:extLst>
                <a:ext uri="{FF2B5EF4-FFF2-40B4-BE49-F238E27FC236}">
                  <a16:creationId xmlns:a16="http://schemas.microsoft.com/office/drawing/2014/main" id="{35D44673-9E54-ABDD-0A20-340AF5575E7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994221" y="4794297"/>
              <a:ext cx="403819" cy="164939"/>
            </a:xfrm>
            <a:prstGeom prst="rect">
              <a:avLst/>
            </a:prstGeom>
          </p:spPr>
        </p:pic>
        <p:pic>
          <p:nvPicPr>
            <p:cNvPr id="213" name="図 212">
              <a:extLst>
                <a:ext uri="{FF2B5EF4-FFF2-40B4-BE49-F238E27FC236}">
                  <a16:creationId xmlns:a16="http://schemas.microsoft.com/office/drawing/2014/main" id="{66551F60-B7A2-43C7-5EF9-2CCE6BC4539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994221" y="4578377"/>
              <a:ext cx="403819" cy="164939"/>
            </a:xfrm>
            <a:prstGeom prst="rect">
              <a:avLst/>
            </a:prstGeom>
          </p:spPr>
        </p:pic>
        <p:pic>
          <p:nvPicPr>
            <p:cNvPr id="214" name="図 213">
              <a:extLst>
                <a:ext uri="{FF2B5EF4-FFF2-40B4-BE49-F238E27FC236}">
                  <a16:creationId xmlns:a16="http://schemas.microsoft.com/office/drawing/2014/main" id="{BBCD139B-E2B5-8CD3-F18A-779B6A2F415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994221" y="4371845"/>
              <a:ext cx="403819" cy="164939"/>
            </a:xfrm>
            <a:prstGeom prst="rect">
              <a:avLst/>
            </a:prstGeom>
          </p:spPr>
        </p:pic>
        <p:pic>
          <p:nvPicPr>
            <p:cNvPr id="215" name="図 214">
              <a:extLst>
                <a:ext uri="{FF2B5EF4-FFF2-40B4-BE49-F238E27FC236}">
                  <a16:creationId xmlns:a16="http://schemas.microsoft.com/office/drawing/2014/main" id="{CB9BF28A-79B5-216F-6967-F170D9523E8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471632" y="5652095"/>
              <a:ext cx="403819" cy="164939"/>
            </a:xfrm>
            <a:prstGeom prst="rect">
              <a:avLst/>
            </a:prstGeom>
          </p:spPr>
        </p:pic>
        <p:pic>
          <p:nvPicPr>
            <p:cNvPr id="216" name="図 215">
              <a:extLst>
                <a:ext uri="{FF2B5EF4-FFF2-40B4-BE49-F238E27FC236}">
                  <a16:creationId xmlns:a16="http://schemas.microsoft.com/office/drawing/2014/main" id="{D9CE92A5-057D-2105-A01D-BDC75ABE9A4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471632" y="5436175"/>
              <a:ext cx="403819" cy="164939"/>
            </a:xfrm>
            <a:prstGeom prst="rect">
              <a:avLst/>
            </a:prstGeom>
          </p:spPr>
        </p:pic>
        <p:pic>
          <p:nvPicPr>
            <p:cNvPr id="217" name="図 216">
              <a:extLst>
                <a:ext uri="{FF2B5EF4-FFF2-40B4-BE49-F238E27FC236}">
                  <a16:creationId xmlns:a16="http://schemas.microsoft.com/office/drawing/2014/main" id="{CBF893F3-4C49-1E24-C41A-16AFE89A723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471632" y="5229643"/>
              <a:ext cx="403819" cy="164939"/>
            </a:xfrm>
            <a:prstGeom prst="rect">
              <a:avLst/>
            </a:prstGeom>
          </p:spPr>
        </p:pic>
        <p:pic>
          <p:nvPicPr>
            <p:cNvPr id="218" name="図 217">
              <a:extLst>
                <a:ext uri="{FF2B5EF4-FFF2-40B4-BE49-F238E27FC236}">
                  <a16:creationId xmlns:a16="http://schemas.microsoft.com/office/drawing/2014/main" id="{FF211AB0-492C-3965-F4E6-22CAFAA01F9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471632" y="5013722"/>
              <a:ext cx="403819" cy="164939"/>
            </a:xfrm>
            <a:prstGeom prst="rect">
              <a:avLst/>
            </a:prstGeom>
          </p:spPr>
        </p:pic>
        <p:pic>
          <p:nvPicPr>
            <p:cNvPr id="219" name="図 218">
              <a:extLst>
                <a:ext uri="{FF2B5EF4-FFF2-40B4-BE49-F238E27FC236}">
                  <a16:creationId xmlns:a16="http://schemas.microsoft.com/office/drawing/2014/main" id="{288A8D0D-7F14-574C-46E5-54766122422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471632" y="4797802"/>
              <a:ext cx="403819" cy="164939"/>
            </a:xfrm>
            <a:prstGeom prst="rect">
              <a:avLst/>
            </a:prstGeom>
          </p:spPr>
        </p:pic>
        <p:pic>
          <p:nvPicPr>
            <p:cNvPr id="220" name="図 219">
              <a:extLst>
                <a:ext uri="{FF2B5EF4-FFF2-40B4-BE49-F238E27FC236}">
                  <a16:creationId xmlns:a16="http://schemas.microsoft.com/office/drawing/2014/main" id="{590A86A6-8649-6A8F-8329-5275A4971AE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471632" y="4581882"/>
              <a:ext cx="403819" cy="164939"/>
            </a:xfrm>
            <a:prstGeom prst="rect">
              <a:avLst/>
            </a:prstGeom>
          </p:spPr>
        </p:pic>
        <p:pic>
          <p:nvPicPr>
            <p:cNvPr id="221" name="図 220">
              <a:extLst>
                <a:ext uri="{FF2B5EF4-FFF2-40B4-BE49-F238E27FC236}">
                  <a16:creationId xmlns:a16="http://schemas.microsoft.com/office/drawing/2014/main" id="{67CA798F-2639-F040-55C2-880A03578B3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471632" y="4375350"/>
              <a:ext cx="403819" cy="164939"/>
            </a:xfrm>
            <a:prstGeom prst="rect">
              <a:avLst/>
            </a:prstGeom>
          </p:spPr>
        </p:pic>
        <p:pic>
          <p:nvPicPr>
            <p:cNvPr id="222" name="図 221">
              <a:extLst>
                <a:ext uri="{FF2B5EF4-FFF2-40B4-BE49-F238E27FC236}">
                  <a16:creationId xmlns:a16="http://schemas.microsoft.com/office/drawing/2014/main" id="{1724F727-C7BE-557E-0449-E68619AC679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45913" y="5648590"/>
              <a:ext cx="403819" cy="164939"/>
            </a:xfrm>
            <a:prstGeom prst="rect">
              <a:avLst/>
            </a:prstGeom>
          </p:spPr>
        </p:pic>
        <p:pic>
          <p:nvPicPr>
            <p:cNvPr id="223" name="図 222">
              <a:extLst>
                <a:ext uri="{FF2B5EF4-FFF2-40B4-BE49-F238E27FC236}">
                  <a16:creationId xmlns:a16="http://schemas.microsoft.com/office/drawing/2014/main" id="{3009F7E7-E3DC-1F24-0BA6-51BDE45462B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45913" y="5432670"/>
              <a:ext cx="403819" cy="164939"/>
            </a:xfrm>
            <a:prstGeom prst="rect">
              <a:avLst/>
            </a:prstGeom>
          </p:spPr>
        </p:pic>
        <p:pic>
          <p:nvPicPr>
            <p:cNvPr id="224" name="図 223">
              <a:extLst>
                <a:ext uri="{FF2B5EF4-FFF2-40B4-BE49-F238E27FC236}">
                  <a16:creationId xmlns:a16="http://schemas.microsoft.com/office/drawing/2014/main" id="{F3770CDE-2EA6-8E16-5272-7F1A9248212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45913" y="5226138"/>
              <a:ext cx="403819" cy="164939"/>
            </a:xfrm>
            <a:prstGeom prst="rect">
              <a:avLst/>
            </a:prstGeom>
          </p:spPr>
        </p:pic>
        <p:pic>
          <p:nvPicPr>
            <p:cNvPr id="225" name="図 224">
              <a:extLst>
                <a:ext uri="{FF2B5EF4-FFF2-40B4-BE49-F238E27FC236}">
                  <a16:creationId xmlns:a16="http://schemas.microsoft.com/office/drawing/2014/main" id="{8826D882-B43F-BD9F-3D90-FEF8AB783AF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45913" y="5010217"/>
              <a:ext cx="403819" cy="164939"/>
            </a:xfrm>
            <a:prstGeom prst="rect">
              <a:avLst/>
            </a:prstGeom>
          </p:spPr>
        </p:pic>
        <p:pic>
          <p:nvPicPr>
            <p:cNvPr id="226" name="図 225">
              <a:extLst>
                <a:ext uri="{FF2B5EF4-FFF2-40B4-BE49-F238E27FC236}">
                  <a16:creationId xmlns:a16="http://schemas.microsoft.com/office/drawing/2014/main" id="{0ED08870-D4C1-02FF-36D2-4F18C624678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45913" y="4794297"/>
              <a:ext cx="403819" cy="164939"/>
            </a:xfrm>
            <a:prstGeom prst="rect">
              <a:avLst/>
            </a:prstGeom>
          </p:spPr>
        </p:pic>
        <p:pic>
          <p:nvPicPr>
            <p:cNvPr id="227" name="図 226">
              <a:extLst>
                <a:ext uri="{FF2B5EF4-FFF2-40B4-BE49-F238E27FC236}">
                  <a16:creationId xmlns:a16="http://schemas.microsoft.com/office/drawing/2014/main" id="{240A580B-3B98-6429-4BD9-C8EFBF37D54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45913" y="4578377"/>
              <a:ext cx="403819" cy="164939"/>
            </a:xfrm>
            <a:prstGeom prst="rect">
              <a:avLst/>
            </a:prstGeom>
          </p:spPr>
        </p:pic>
        <p:pic>
          <p:nvPicPr>
            <p:cNvPr id="228" name="図 227">
              <a:extLst>
                <a:ext uri="{FF2B5EF4-FFF2-40B4-BE49-F238E27FC236}">
                  <a16:creationId xmlns:a16="http://schemas.microsoft.com/office/drawing/2014/main" id="{41074801-739C-8031-305A-F6512A4794A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45913" y="4371845"/>
              <a:ext cx="403819" cy="164939"/>
            </a:xfrm>
            <a:prstGeom prst="rect">
              <a:avLst/>
            </a:prstGeom>
          </p:spPr>
        </p:pic>
        <p:pic>
          <p:nvPicPr>
            <p:cNvPr id="229" name="図 228">
              <a:extLst>
                <a:ext uri="{FF2B5EF4-FFF2-40B4-BE49-F238E27FC236}">
                  <a16:creationId xmlns:a16="http://schemas.microsoft.com/office/drawing/2014/main" id="{A44C468F-6F73-715B-311E-739CD536A36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23324" y="5652095"/>
              <a:ext cx="403819" cy="164939"/>
            </a:xfrm>
            <a:prstGeom prst="rect">
              <a:avLst/>
            </a:prstGeom>
          </p:spPr>
        </p:pic>
        <p:pic>
          <p:nvPicPr>
            <p:cNvPr id="230" name="図 229">
              <a:extLst>
                <a:ext uri="{FF2B5EF4-FFF2-40B4-BE49-F238E27FC236}">
                  <a16:creationId xmlns:a16="http://schemas.microsoft.com/office/drawing/2014/main" id="{012584D3-61F2-C757-863A-9854A92473A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23324" y="5436175"/>
              <a:ext cx="403819" cy="164939"/>
            </a:xfrm>
            <a:prstGeom prst="rect">
              <a:avLst/>
            </a:prstGeom>
          </p:spPr>
        </p:pic>
        <p:pic>
          <p:nvPicPr>
            <p:cNvPr id="231" name="図 230">
              <a:extLst>
                <a:ext uri="{FF2B5EF4-FFF2-40B4-BE49-F238E27FC236}">
                  <a16:creationId xmlns:a16="http://schemas.microsoft.com/office/drawing/2014/main" id="{7D712EE5-BF54-AD79-A2FC-4DA0CD9E9B3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23324" y="5229643"/>
              <a:ext cx="403819" cy="164939"/>
            </a:xfrm>
            <a:prstGeom prst="rect">
              <a:avLst/>
            </a:prstGeom>
          </p:spPr>
        </p:pic>
        <p:pic>
          <p:nvPicPr>
            <p:cNvPr id="232" name="図 231">
              <a:extLst>
                <a:ext uri="{FF2B5EF4-FFF2-40B4-BE49-F238E27FC236}">
                  <a16:creationId xmlns:a16="http://schemas.microsoft.com/office/drawing/2014/main" id="{8523B659-A14A-1538-A892-D4948FAE344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23324" y="5013722"/>
              <a:ext cx="403819" cy="164939"/>
            </a:xfrm>
            <a:prstGeom prst="rect">
              <a:avLst/>
            </a:prstGeom>
          </p:spPr>
        </p:pic>
        <p:pic>
          <p:nvPicPr>
            <p:cNvPr id="233" name="図 232">
              <a:extLst>
                <a:ext uri="{FF2B5EF4-FFF2-40B4-BE49-F238E27FC236}">
                  <a16:creationId xmlns:a16="http://schemas.microsoft.com/office/drawing/2014/main" id="{0564BC1A-1B23-D329-6986-B81004C246F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23324" y="4797802"/>
              <a:ext cx="403819" cy="164939"/>
            </a:xfrm>
            <a:prstGeom prst="rect">
              <a:avLst/>
            </a:prstGeom>
          </p:spPr>
        </p:pic>
        <p:pic>
          <p:nvPicPr>
            <p:cNvPr id="234" name="図 233">
              <a:extLst>
                <a:ext uri="{FF2B5EF4-FFF2-40B4-BE49-F238E27FC236}">
                  <a16:creationId xmlns:a16="http://schemas.microsoft.com/office/drawing/2014/main" id="{6DCC9300-7FAC-433A-4B68-DAF5C2B92D1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23324" y="4581882"/>
              <a:ext cx="403819" cy="164939"/>
            </a:xfrm>
            <a:prstGeom prst="rect">
              <a:avLst/>
            </a:prstGeom>
          </p:spPr>
        </p:pic>
        <p:pic>
          <p:nvPicPr>
            <p:cNvPr id="235" name="図 234">
              <a:extLst>
                <a:ext uri="{FF2B5EF4-FFF2-40B4-BE49-F238E27FC236}">
                  <a16:creationId xmlns:a16="http://schemas.microsoft.com/office/drawing/2014/main" id="{A41F3B3B-1457-B695-76F7-A950FCFB2DE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23324" y="4375350"/>
              <a:ext cx="403819" cy="164939"/>
            </a:xfrm>
            <a:prstGeom prst="rect">
              <a:avLst/>
            </a:prstGeom>
          </p:spPr>
        </p:pic>
        <p:pic>
          <p:nvPicPr>
            <p:cNvPr id="236" name="図 235">
              <a:extLst>
                <a:ext uri="{FF2B5EF4-FFF2-40B4-BE49-F238E27FC236}">
                  <a16:creationId xmlns:a16="http://schemas.microsoft.com/office/drawing/2014/main" id="{3ED939CA-B153-7C2B-3C54-FF9856FF26D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97605" y="5648590"/>
              <a:ext cx="403819" cy="164939"/>
            </a:xfrm>
            <a:prstGeom prst="rect">
              <a:avLst/>
            </a:prstGeom>
          </p:spPr>
        </p:pic>
        <p:pic>
          <p:nvPicPr>
            <p:cNvPr id="237" name="図 236">
              <a:extLst>
                <a:ext uri="{FF2B5EF4-FFF2-40B4-BE49-F238E27FC236}">
                  <a16:creationId xmlns:a16="http://schemas.microsoft.com/office/drawing/2014/main" id="{15FDA450-A4F5-CE08-4EC3-071D2E8042B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97605" y="5432670"/>
              <a:ext cx="403819" cy="164939"/>
            </a:xfrm>
            <a:prstGeom prst="rect">
              <a:avLst/>
            </a:prstGeom>
          </p:spPr>
        </p:pic>
        <p:pic>
          <p:nvPicPr>
            <p:cNvPr id="238" name="図 237">
              <a:extLst>
                <a:ext uri="{FF2B5EF4-FFF2-40B4-BE49-F238E27FC236}">
                  <a16:creationId xmlns:a16="http://schemas.microsoft.com/office/drawing/2014/main" id="{60209D76-4A56-1F8E-66C4-A2F618FCF93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97605" y="5226138"/>
              <a:ext cx="403819" cy="164939"/>
            </a:xfrm>
            <a:prstGeom prst="rect">
              <a:avLst/>
            </a:prstGeom>
          </p:spPr>
        </p:pic>
        <p:pic>
          <p:nvPicPr>
            <p:cNvPr id="239" name="図 238">
              <a:extLst>
                <a:ext uri="{FF2B5EF4-FFF2-40B4-BE49-F238E27FC236}">
                  <a16:creationId xmlns:a16="http://schemas.microsoft.com/office/drawing/2014/main" id="{5A46C092-9B22-684E-BFF2-6B102AA4A80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97605" y="5010217"/>
              <a:ext cx="403819" cy="164939"/>
            </a:xfrm>
            <a:prstGeom prst="rect">
              <a:avLst/>
            </a:prstGeom>
          </p:spPr>
        </p:pic>
        <p:pic>
          <p:nvPicPr>
            <p:cNvPr id="240" name="図 239">
              <a:extLst>
                <a:ext uri="{FF2B5EF4-FFF2-40B4-BE49-F238E27FC236}">
                  <a16:creationId xmlns:a16="http://schemas.microsoft.com/office/drawing/2014/main" id="{A9D1199A-9ABB-2AD3-7272-C33D12CD6E2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97605" y="4794297"/>
              <a:ext cx="403819" cy="164939"/>
            </a:xfrm>
            <a:prstGeom prst="rect">
              <a:avLst/>
            </a:prstGeom>
          </p:spPr>
        </p:pic>
        <p:pic>
          <p:nvPicPr>
            <p:cNvPr id="241" name="図 240">
              <a:extLst>
                <a:ext uri="{FF2B5EF4-FFF2-40B4-BE49-F238E27FC236}">
                  <a16:creationId xmlns:a16="http://schemas.microsoft.com/office/drawing/2014/main" id="{0F69B410-EA69-7C13-7102-C81D3FB3EF0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97605" y="4578377"/>
              <a:ext cx="403819" cy="164939"/>
            </a:xfrm>
            <a:prstGeom prst="rect">
              <a:avLst/>
            </a:prstGeom>
          </p:spPr>
        </p:pic>
        <p:pic>
          <p:nvPicPr>
            <p:cNvPr id="242" name="図 241">
              <a:extLst>
                <a:ext uri="{FF2B5EF4-FFF2-40B4-BE49-F238E27FC236}">
                  <a16:creationId xmlns:a16="http://schemas.microsoft.com/office/drawing/2014/main" id="{5749D25C-0D60-BDB9-D771-7389F886B13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97605" y="4371845"/>
              <a:ext cx="403819" cy="164939"/>
            </a:xfrm>
            <a:prstGeom prst="rect">
              <a:avLst/>
            </a:prstGeom>
          </p:spPr>
        </p:pic>
        <p:pic>
          <p:nvPicPr>
            <p:cNvPr id="243" name="図 242">
              <a:extLst>
                <a:ext uri="{FF2B5EF4-FFF2-40B4-BE49-F238E27FC236}">
                  <a16:creationId xmlns:a16="http://schemas.microsoft.com/office/drawing/2014/main" id="{1E51389F-1E3E-6635-9A76-F90D1A5674D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75016" y="5652095"/>
              <a:ext cx="403819" cy="164939"/>
            </a:xfrm>
            <a:prstGeom prst="rect">
              <a:avLst/>
            </a:prstGeom>
          </p:spPr>
        </p:pic>
        <p:pic>
          <p:nvPicPr>
            <p:cNvPr id="244" name="図 243">
              <a:extLst>
                <a:ext uri="{FF2B5EF4-FFF2-40B4-BE49-F238E27FC236}">
                  <a16:creationId xmlns:a16="http://schemas.microsoft.com/office/drawing/2014/main" id="{49B72C82-C3AE-77E6-2861-596F01D8927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75016" y="5436175"/>
              <a:ext cx="403819" cy="164939"/>
            </a:xfrm>
            <a:prstGeom prst="rect">
              <a:avLst/>
            </a:prstGeom>
          </p:spPr>
        </p:pic>
        <p:pic>
          <p:nvPicPr>
            <p:cNvPr id="245" name="図 244">
              <a:extLst>
                <a:ext uri="{FF2B5EF4-FFF2-40B4-BE49-F238E27FC236}">
                  <a16:creationId xmlns:a16="http://schemas.microsoft.com/office/drawing/2014/main" id="{C2EFBD1D-6471-0FB2-E9BD-3AA3BE2526D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75016" y="5229643"/>
              <a:ext cx="403819" cy="164939"/>
            </a:xfrm>
            <a:prstGeom prst="rect">
              <a:avLst/>
            </a:prstGeom>
          </p:spPr>
        </p:pic>
        <p:pic>
          <p:nvPicPr>
            <p:cNvPr id="246" name="図 245">
              <a:extLst>
                <a:ext uri="{FF2B5EF4-FFF2-40B4-BE49-F238E27FC236}">
                  <a16:creationId xmlns:a16="http://schemas.microsoft.com/office/drawing/2014/main" id="{F0714207-681B-A960-B416-37A0B718B1F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75016" y="5013722"/>
              <a:ext cx="403819" cy="164939"/>
            </a:xfrm>
            <a:prstGeom prst="rect">
              <a:avLst/>
            </a:prstGeom>
          </p:spPr>
        </p:pic>
        <p:pic>
          <p:nvPicPr>
            <p:cNvPr id="247" name="図 246">
              <a:extLst>
                <a:ext uri="{FF2B5EF4-FFF2-40B4-BE49-F238E27FC236}">
                  <a16:creationId xmlns:a16="http://schemas.microsoft.com/office/drawing/2014/main" id="{DB95B93A-807C-F0D4-3689-69D12F49F95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75016" y="4797802"/>
              <a:ext cx="403819" cy="164939"/>
            </a:xfrm>
            <a:prstGeom prst="rect">
              <a:avLst/>
            </a:prstGeom>
          </p:spPr>
        </p:pic>
        <p:pic>
          <p:nvPicPr>
            <p:cNvPr id="248" name="図 247">
              <a:extLst>
                <a:ext uri="{FF2B5EF4-FFF2-40B4-BE49-F238E27FC236}">
                  <a16:creationId xmlns:a16="http://schemas.microsoft.com/office/drawing/2014/main" id="{B6DAF7B9-DAAE-4DCF-DF91-37C87C8AFB5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75016" y="4581882"/>
              <a:ext cx="403819" cy="164939"/>
            </a:xfrm>
            <a:prstGeom prst="rect">
              <a:avLst/>
            </a:prstGeom>
          </p:spPr>
        </p:pic>
        <p:pic>
          <p:nvPicPr>
            <p:cNvPr id="249" name="図 248">
              <a:extLst>
                <a:ext uri="{FF2B5EF4-FFF2-40B4-BE49-F238E27FC236}">
                  <a16:creationId xmlns:a16="http://schemas.microsoft.com/office/drawing/2014/main" id="{670E42F6-1D6D-23CC-E165-29A1C253935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75016" y="4375350"/>
              <a:ext cx="403819" cy="164939"/>
            </a:xfrm>
            <a:prstGeom prst="rect">
              <a:avLst/>
            </a:prstGeom>
          </p:spPr>
        </p:pic>
        <p:pic>
          <p:nvPicPr>
            <p:cNvPr id="307" name="図 306">
              <a:extLst>
                <a:ext uri="{FF2B5EF4-FFF2-40B4-BE49-F238E27FC236}">
                  <a16:creationId xmlns:a16="http://schemas.microsoft.com/office/drawing/2014/main" id="{8848AAF7-BA28-FAE1-855F-3141B45D398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95606" y="3917471"/>
              <a:ext cx="403819" cy="164939"/>
            </a:xfrm>
            <a:prstGeom prst="rect">
              <a:avLst/>
            </a:prstGeom>
          </p:spPr>
        </p:pic>
        <p:pic>
          <p:nvPicPr>
            <p:cNvPr id="308" name="図 307">
              <a:extLst>
                <a:ext uri="{FF2B5EF4-FFF2-40B4-BE49-F238E27FC236}">
                  <a16:creationId xmlns:a16="http://schemas.microsoft.com/office/drawing/2014/main" id="{741C7382-D94F-E5F2-0438-1C3EE4C8597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95606" y="4133391"/>
              <a:ext cx="403819" cy="164939"/>
            </a:xfrm>
            <a:prstGeom prst="rect">
              <a:avLst/>
            </a:prstGeom>
          </p:spPr>
        </p:pic>
        <p:pic>
          <p:nvPicPr>
            <p:cNvPr id="310" name="図 309">
              <a:extLst>
                <a:ext uri="{FF2B5EF4-FFF2-40B4-BE49-F238E27FC236}">
                  <a16:creationId xmlns:a16="http://schemas.microsoft.com/office/drawing/2014/main" id="{F7E7A1C2-0DDA-02D4-6B7C-B5C780FF1E4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318195" y="3913966"/>
              <a:ext cx="403819" cy="164939"/>
            </a:xfrm>
            <a:prstGeom prst="rect">
              <a:avLst/>
            </a:prstGeom>
          </p:spPr>
        </p:pic>
        <p:pic>
          <p:nvPicPr>
            <p:cNvPr id="311" name="図 310">
              <a:extLst>
                <a:ext uri="{FF2B5EF4-FFF2-40B4-BE49-F238E27FC236}">
                  <a16:creationId xmlns:a16="http://schemas.microsoft.com/office/drawing/2014/main" id="{4E61596A-CEF1-267C-83E9-F7BD3ED9704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318195" y="4129886"/>
              <a:ext cx="403819" cy="164939"/>
            </a:xfrm>
            <a:prstGeom prst="rect">
              <a:avLst/>
            </a:prstGeom>
          </p:spPr>
        </p:pic>
        <p:pic>
          <p:nvPicPr>
            <p:cNvPr id="313" name="図 312">
              <a:extLst>
                <a:ext uri="{FF2B5EF4-FFF2-40B4-BE49-F238E27FC236}">
                  <a16:creationId xmlns:a16="http://schemas.microsoft.com/office/drawing/2014/main" id="{A2BFB540-8D00-E3D0-5C11-84BC8A8478B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843914" y="3917471"/>
              <a:ext cx="403819" cy="164939"/>
            </a:xfrm>
            <a:prstGeom prst="rect">
              <a:avLst/>
            </a:prstGeom>
          </p:spPr>
        </p:pic>
        <p:pic>
          <p:nvPicPr>
            <p:cNvPr id="314" name="図 313">
              <a:extLst>
                <a:ext uri="{FF2B5EF4-FFF2-40B4-BE49-F238E27FC236}">
                  <a16:creationId xmlns:a16="http://schemas.microsoft.com/office/drawing/2014/main" id="{9900F844-5E06-B5D4-EE58-D19A20BACF5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843914" y="4133391"/>
              <a:ext cx="403819" cy="164939"/>
            </a:xfrm>
            <a:prstGeom prst="rect">
              <a:avLst/>
            </a:prstGeom>
          </p:spPr>
        </p:pic>
        <p:pic>
          <p:nvPicPr>
            <p:cNvPr id="316" name="図 315">
              <a:extLst>
                <a:ext uri="{FF2B5EF4-FFF2-40B4-BE49-F238E27FC236}">
                  <a16:creationId xmlns:a16="http://schemas.microsoft.com/office/drawing/2014/main" id="{F54D3D39-BDE5-F39F-1C2B-F753E907F5A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66503" y="3913966"/>
              <a:ext cx="403819" cy="164939"/>
            </a:xfrm>
            <a:prstGeom prst="rect">
              <a:avLst/>
            </a:prstGeom>
          </p:spPr>
        </p:pic>
        <p:pic>
          <p:nvPicPr>
            <p:cNvPr id="317" name="図 316">
              <a:extLst>
                <a:ext uri="{FF2B5EF4-FFF2-40B4-BE49-F238E27FC236}">
                  <a16:creationId xmlns:a16="http://schemas.microsoft.com/office/drawing/2014/main" id="{522CB715-145F-5EAE-2F9D-54FA0A20A37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66503" y="4129886"/>
              <a:ext cx="403819" cy="164939"/>
            </a:xfrm>
            <a:prstGeom prst="rect">
              <a:avLst/>
            </a:prstGeom>
          </p:spPr>
        </p:pic>
        <p:pic>
          <p:nvPicPr>
            <p:cNvPr id="319" name="図 318">
              <a:extLst>
                <a:ext uri="{FF2B5EF4-FFF2-40B4-BE49-F238E27FC236}">
                  <a16:creationId xmlns:a16="http://schemas.microsoft.com/office/drawing/2014/main" id="{9AC39756-36E9-8EF8-9D58-4D2F832B4C6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89092" y="3913966"/>
              <a:ext cx="403819" cy="164939"/>
            </a:xfrm>
            <a:prstGeom prst="rect">
              <a:avLst/>
            </a:prstGeom>
          </p:spPr>
        </p:pic>
        <p:pic>
          <p:nvPicPr>
            <p:cNvPr id="320" name="図 319">
              <a:extLst>
                <a:ext uri="{FF2B5EF4-FFF2-40B4-BE49-F238E27FC236}">
                  <a16:creationId xmlns:a16="http://schemas.microsoft.com/office/drawing/2014/main" id="{A3AA310E-FFD6-02F8-1B02-08C91A3B307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89092" y="4129886"/>
              <a:ext cx="403819" cy="164939"/>
            </a:xfrm>
            <a:prstGeom prst="rect">
              <a:avLst/>
            </a:prstGeom>
          </p:spPr>
        </p:pic>
        <p:pic>
          <p:nvPicPr>
            <p:cNvPr id="322" name="図 321">
              <a:extLst>
                <a:ext uri="{FF2B5EF4-FFF2-40B4-BE49-F238E27FC236}">
                  <a16:creationId xmlns:a16="http://schemas.microsoft.com/office/drawing/2014/main" id="{2BA38475-74E1-029B-68E1-5C3C7B2E4D4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23323" y="3919747"/>
              <a:ext cx="403819" cy="164939"/>
            </a:xfrm>
            <a:prstGeom prst="rect">
              <a:avLst/>
            </a:prstGeom>
          </p:spPr>
        </p:pic>
        <p:pic>
          <p:nvPicPr>
            <p:cNvPr id="323" name="図 322">
              <a:extLst>
                <a:ext uri="{FF2B5EF4-FFF2-40B4-BE49-F238E27FC236}">
                  <a16:creationId xmlns:a16="http://schemas.microsoft.com/office/drawing/2014/main" id="{3439508A-96A5-EFD5-24DC-D2AC19B3738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23323" y="4135667"/>
              <a:ext cx="403819" cy="164939"/>
            </a:xfrm>
            <a:prstGeom prst="rect">
              <a:avLst/>
            </a:prstGeom>
          </p:spPr>
        </p:pic>
        <p:pic>
          <p:nvPicPr>
            <p:cNvPr id="325" name="図 324">
              <a:extLst>
                <a:ext uri="{FF2B5EF4-FFF2-40B4-BE49-F238E27FC236}">
                  <a16:creationId xmlns:a16="http://schemas.microsoft.com/office/drawing/2014/main" id="{E1164C05-04A3-0B0A-DDB9-1BB2CBC18B2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45912" y="3919747"/>
              <a:ext cx="403819" cy="164939"/>
            </a:xfrm>
            <a:prstGeom prst="rect">
              <a:avLst/>
            </a:prstGeom>
          </p:spPr>
        </p:pic>
        <p:pic>
          <p:nvPicPr>
            <p:cNvPr id="326" name="図 325">
              <a:extLst>
                <a:ext uri="{FF2B5EF4-FFF2-40B4-BE49-F238E27FC236}">
                  <a16:creationId xmlns:a16="http://schemas.microsoft.com/office/drawing/2014/main" id="{21269A2A-1DDD-FF9F-62EC-E7493D37579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45912" y="4135667"/>
              <a:ext cx="403819" cy="164939"/>
            </a:xfrm>
            <a:prstGeom prst="rect">
              <a:avLst/>
            </a:prstGeom>
          </p:spPr>
        </p:pic>
      </p:grp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FE9D5A1-A97C-5034-9B40-BD914EE35EA3}"/>
              </a:ext>
            </a:extLst>
          </p:cNvPr>
          <p:cNvSpPr txBox="1"/>
          <p:nvPr/>
        </p:nvSpPr>
        <p:spPr>
          <a:xfrm>
            <a:off x="7058926" y="501089"/>
            <a:ext cx="264895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200" b="1" dirty="0">
                <a:solidFill>
                  <a:schemeClr val="bg1"/>
                </a:solidFill>
                <a:latin typeface="Calibri 本文"/>
              </a:rPr>
              <a:t>スクール形式</a:t>
            </a:r>
            <a:endParaRPr kumimoji="1" lang="ja-JP" altLang="en-US" sz="3200" b="1" dirty="0">
              <a:solidFill>
                <a:schemeClr val="bg1"/>
              </a:solidFill>
              <a:latin typeface="Calibri 本文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18D661D9-1FBA-6299-2B00-DD501907C19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037527" y="3070805"/>
            <a:ext cx="586874" cy="189767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A37BF6CD-EDF2-E5F5-0916-8062E3F6352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385376" y="3081166"/>
            <a:ext cx="586874" cy="189767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9FBEF932-2349-B6A0-F9C5-9CBBC1C6F5A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674" y="5054324"/>
            <a:ext cx="399074" cy="164324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BC5D7236-FA0C-30D8-4B4C-859A99D6BFE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674" y="5339095"/>
            <a:ext cx="399074" cy="164324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26A9F171-7B93-D57D-B1B6-DCDA9C02EA3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674" y="5675580"/>
            <a:ext cx="399074" cy="166203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652D6213-3FE7-006C-93B3-45E05C2C090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078" y="5973079"/>
            <a:ext cx="584244" cy="194748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C6F0BC40-4622-FCBF-D951-F5A94FCAE32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387" y="5339095"/>
            <a:ext cx="114766" cy="106942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63E53BBA-A6D1-6296-D99E-0FBEDA9B88FF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2821" y="5323191"/>
            <a:ext cx="126838" cy="106942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087401A3-99B5-124F-5BA9-7F6CB0505C03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00300" y="5675580"/>
            <a:ext cx="92806" cy="71936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3ECEC5EB-329B-2364-26A2-5FCEE3C2A5E4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9763" y="4315824"/>
            <a:ext cx="569977" cy="563881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D053ABA9-3F87-BBA4-931B-88BA43672250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flipV="1">
            <a:off x="1153451" y="4359287"/>
            <a:ext cx="300019" cy="300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885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3D1746-F902-48FA-E7AF-3439CDF46E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図 27">
            <a:extLst>
              <a:ext uri="{FF2B5EF4-FFF2-40B4-BE49-F238E27FC236}">
                <a16:creationId xmlns:a16="http://schemas.microsoft.com/office/drawing/2014/main" id="{4D0C6C47-85A9-FBDE-B87B-F4A865E625F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116" y="5054965"/>
            <a:ext cx="399073" cy="96148"/>
          </a:xfrm>
          <a:prstGeom prst="rect">
            <a:avLst/>
          </a:prstGeom>
        </p:spPr>
      </p:pic>
      <p:pic>
        <p:nvPicPr>
          <p:cNvPr id="250" name="図 249">
            <a:extLst>
              <a:ext uri="{FF2B5EF4-FFF2-40B4-BE49-F238E27FC236}">
                <a16:creationId xmlns:a16="http://schemas.microsoft.com/office/drawing/2014/main" id="{3C22F267-6971-6FEE-BD09-736576EF9A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857681" y="5891518"/>
            <a:ext cx="586874" cy="189767"/>
          </a:xfrm>
          <a:prstGeom prst="rect">
            <a:avLst/>
          </a:prstGeom>
        </p:spPr>
      </p:pic>
      <p:pic>
        <p:nvPicPr>
          <p:cNvPr id="251" name="図 250">
            <a:extLst>
              <a:ext uri="{FF2B5EF4-FFF2-40B4-BE49-F238E27FC236}">
                <a16:creationId xmlns:a16="http://schemas.microsoft.com/office/drawing/2014/main" id="{F814B871-DCF3-284F-6F3C-0346ACCCED5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379890" y="5915248"/>
            <a:ext cx="586874" cy="189767"/>
          </a:xfrm>
          <a:prstGeom prst="rect">
            <a:avLst/>
          </a:prstGeom>
        </p:spPr>
      </p:pic>
      <p:pic>
        <p:nvPicPr>
          <p:cNvPr id="252" name="図 251">
            <a:extLst>
              <a:ext uri="{FF2B5EF4-FFF2-40B4-BE49-F238E27FC236}">
                <a16:creationId xmlns:a16="http://schemas.microsoft.com/office/drawing/2014/main" id="{32D3AEA2-4DF8-09AB-DF01-269566185B3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407166" y="6092483"/>
            <a:ext cx="422548" cy="118920"/>
          </a:xfrm>
          <a:prstGeom prst="rect">
            <a:avLst/>
          </a:prstGeom>
        </p:spPr>
      </p:pic>
      <p:pic>
        <p:nvPicPr>
          <p:cNvPr id="253" name="図 252">
            <a:extLst>
              <a:ext uri="{FF2B5EF4-FFF2-40B4-BE49-F238E27FC236}">
                <a16:creationId xmlns:a16="http://schemas.microsoft.com/office/drawing/2014/main" id="{D9D90C45-0DF1-79C3-9DF0-F23BC17155E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6310" y="6042860"/>
            <a:ext cx="133026" cy="108799"/>
          </a:xfrm>
          <a:prstGeom prst="rect">
            <a:avLst/>
          </a:prstGeom>
        </p:spPr>
      </p:pic>
      <p:pic>
        <p:nvPicPr>
          <p:cNvPr id="254" name="図 253">
            <a:extLst>
              <a:ext uri="{FF2B5EF4-FFF2-40B4-BE49-F238E27FC236}">
                <a16:creationId xmlns:a16="http://schemas.microsoft.com/office/drawing/2014/main" id="{682BF82C-0103-9153-0F6E-FE200B71B94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942392" y="5915248"/>
            <a:ext cx="586874" cy="189767"/>
          </a:xfrm>
          <a:prstGeom prst="rect">
            <a:avLst/>
          </a:prstGeom>
        </p:spPr>
      </p:pic>
      <p:pic>
        <p:nvPicPr>
          <p:cNvPr id="255" name="図 254">
            <a:extLst>
              <a:ext uri="{FF2B5EF4-FFF2-40B4-BE49-F238E27FC236}">
                <a16:creationId xmlns:a16="http://schemas.microsoft.com/office/drawing/2014/main" id="{19C33A7D-43D3-6543-21CE-0EA4E8880B6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253065" y="5924893"/>
            <a:ext cx="586874" cy="189767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35FF3E5B-F532-6583-C847-6382E17EE74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600614">
            <a:off x="5937562" y="2797112"/>
            <a:ext cx="586874" cy="189767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9AE4FB3-097F-D5F4-AE22-7D5E99F25A11}"/>
              </a:ext>
            </a:extLst>
          </p:cNvPr>
          <p:cNvSpPr txBox="1"/>
          <p:nvPr/>
        </p:nvSpPr>
        <p:spPr>
          <a:xfrm>
            <a:off x="7253064" y="495234"/>
            <a:ext cx="247115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200" b="1" dirty="0">
                <a:solidFill>
                  <a:schemeClr val="bg1"/>
                </a:solidFill>
                <a:latin typeface="Calibri 本文"/>
              </a:rPr>
              <a:t>円卓懇親会</a:t>
            </a:r>
          </a:p>
        </p:txBody>
      </p:sp>
      <p:pic>
        <p:nvPicPr>
          <p:cNvPr id="35" name="図 34">
            <a:extLst>
              <a:ext uri="{FF2B5EF4-FFF2-40B4-BE49-F238E27FC236}">
                <a16:creationId xmlns:a16="http://schemas.microsoft.com/office/drawing/2014/main" id="{BEE2B143-6DDD-0E15-F882-2F8794EF822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9763" y="4315824"/>
            <a:ext cx="569977" cy="563881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A9938395-E37D-00D7-5AB3-2D71AE179E5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flipV="1">
            <a:off x="1153451" y="4359287"/>
            <a:ext cx="300019" cy="300019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07C09B8F-9FDC-07C2-C5E8-7F851A692A5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674" y="5039288"/>
            <a:ext cx="399074" cy="164324"/>
          </a:xfrm>
          <a:prstGeom prst="rect">
            <a:avLst/>
          </a:prstGeom>
        </p:spPr>
      </p:pic>
      <p:pic>
        <p:nvPicPr>
          <p:cNvPr id="37" name="図 36">
            <a:extLst>
              <a:ext uri="{FF2B5EF4-FFF2-40B4-BE49-F238E27FC236}">
                <a16:creationId xmlns:a16="http://schemas.microsoft.com/office/drawing/2014/main" id="{1158EA56-8842-E749-7AC2-6F0E75182DC9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180" y="5350929"/>
            <a:ext cx="399074" cy="164324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1AF09ACB-D8E0-97F8-C0F6-83FBA0ABA727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188" y="5675099"/>
            <a:ext cx="399074" cy="166203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CD58D5D4-D7C4-77EC-7EE1-A794D0719F1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279" y="5980343"/>
            <a:ext cx="584244" cy="194748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10334DDB-320D-2696-05E2-C2AC558A407D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115" y="6316359"/>
            <a:ext cx="423220" cy="122786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8BC08751-D7A6-0ED4-DB62-6FC807123441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973" y="5331646"/>
            <a:ext cx="114766" cy="106942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334D2DDF-CB5E-5B32-FC96-3A26A1DDE0F3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3059" y="5331646"/>
            <a:ext cx="126838" cy="106942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0378B288-B794-F938-5BF8-A73003031114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99249" y="5686264"/>
            <a:ext cx="92806" cy="71936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A72B4BEC-1495-D546-4307-74660BCD499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65818" y="817723"/>
            <a:ext cx="569977" cy="563881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2B05E0CB-BF90-7129-DB6E-21092EA138E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22176" y="851911"/>
            <a:ext cx="569977" cy="563881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EEF84881-1FBB-29B8-61C9-A18040A5331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91505" y="1526654"/>
            <a:ext cx="569977" cy="563881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BF35A0DB-723A-3421-83AC-AB6B89781F3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47863" y="1560842"/>
            <a:ext cx="569977" cy="563881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28E56173-4761-BFBB-8C81-2288E6861AA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95288" y="2255818"/>
            <a:ext cx="569977" cy="563881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A7CD9F33-E405-E441-34C1-88484288297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51646" y="2290006"/>
            <a:ext cx="569977" cy="563881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63971FF8-24EE-F1CA-1941-E0E8751C97D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24431" y="4322540"/>
            <a:ext cx="569977" cy="563881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BA27FDCA-E3E4-1FF6-F3E1-E9B8D64EED3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92281" y="4322540"/>
            <a:ext cx="569977" cy="563881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936795C8-1469-4865-DBF5-358C4523291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60131" y="4322540"/>
            <a:ext cx="569977" cy="563881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02DDC212-41A2-7EBD-736C-9DEA014750D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27981" y="4322540"/>
            <a:ext cx="569977" cy="563881"/>
          </a:xfrm>
          <a:prstGeom prst="rect">
            <a:avLst/>
          </a:prstGeom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CE07F359-21A8-089F-4D69-843301E57AA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5831" y="4322540"/>
            <a:ext cx="569977" cy="563881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70A59993-75EA-6D49-9DD0-00DE3F5AB00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63680" y="4322540"/>
            <a:ext cx="569977" cy="563881"/>
          </a:xfrm>
          <a:prstGeom prst="rect">
            <a:avLst/>
          </a:prstGeom>
        </p:spPr>
      </p:pic>
      <p:pic>
        <p:nvPicPr>
          <p:cNvPr id="46" name="図 45">
            <a:extLst>
              <a:ext uri="{FF2B5EF4-FFF2-40B4-BE49-F238E27FC236}">
                <a16:creationId xmlns:a16="http://schemas.microsoft.com/office/drawing/2014/main" id="{C0C1A8CE-496E-B4EE-4F16-4BBA6870392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33969" y="5068988"/>
            <a:ext cx="569977" cy="563881"/>
          </a:xfrm>
          <a:prstGeom prst="rect">
            <a:avLst/>
          </a:prstGeom>
        </p:spPr>
      </p:pic>
      <p:pic>
        <p:nvPicPr>
          <p:cNvPr id="47" name="図 46">
            <a:extLst>
              <a:ext uri="{FF2B5EF4-FFF2-40B4-BE49-F238E27FC236}">
                <a16:creationId xmlns:a16="http://schemas.microsoft.com/office/drawing/2014/main" id="{3B8B0EC6-5BC7-B94F-C360-E574029123B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01819" y="5068988"/>
            <a:ext cx="569977" cy="563881"/>
          </a:xfrm>
          <a:prstGeom prst="rect">
            <a:avLst/>
          </a:prstGeom>
        </p:spPr>
      </p:pic>
      <p:pic>
        <p:nvPicPr>
          <p:cNvPr id="48" name="図 47">
            <a:extLst>
              <a:ext uri="{FF2B5EF4-FFF2-40B4-BE49-F238E27FC236}">
                <a16:creationId xmlns:a16="http://schemas.microsoft.com/office/drawing/2014/main" id="{B9DCD6E2-89B4-629E-51D6-CC87055BB03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69669" y="5068988"/>
            <a:ext cx="569977" cy="563881"/>
          </a:xfrm>
          <a:prstGeom prst="rect">
            <a:avLst/>
          </a:prstGeom>
        </p:spPr>
      </p:pic>
      <p:pic>
        <p:nvPicPr>
          <p:cNvPr id="49" name="図 48">
            <a:extLst>
              <a:ext uri="{FF2B5EF4-FFF2-40B4-BE49-F238E27FC236}">
                <a16:creationId xmlns:a16="http://schemas.microsoft.com/office/drawing/2014/main" id="{133DD364-A59E-458E-3B63-8729777E024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37519" y="5068988"/>
            <a:ext cx="569977" cy="563881"/>
          </a:xfrm>
          <a:prstGeom prst="rect">
            <a:avLst/>
          </a:prstGeom>
        </p:spPr>
      </p:pic>
      <p:pic>
        <p:nvPicPr>
          <p:cNvPr id="50" name="図 49">
            <a:extLst>
              <a:ext uri="{FF2B5EF4-FFF2-40B4-BE49-F238E27FC236}">
                <a16:creationId xmlns:a16="http://schemas.microsoft.com/office/drawing/2014/main" id="{595E9B4B-48B2-117D-6E15-BBC11E63A5E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05369" y="5068988"/>
            <a:ext cx="569977" cy="563881"/>
          </a:xfrm>
          <a:prstGeom prst="rect">
            <a:avLst/>
          </a:prstGeom>
        </p:spPr>
      </p:pic>
      <p:pic>
        <p:nvPicPr>
          <p:cNvPr id="51" name="図 50">
            <a:extLst>
              <a:ext uri="{FF2B5EF4-FFF2-40B4-BE49-F238E27FC236}">
                <a16:creationId xmlns:a16="http://schemas.microsoft.com/office/drawing/2014/main" id="{A20B7E01-309B-022B-2A2B-02BBF91B6AC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873218" y="5068988"/>
            <a:ext cx="569977" cy="563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113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E051D7-1D18-9B7B-1206-379B637BCA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2" name="図 251">
            <a:extLst>
              <a:ext uri="{FF2B5EF4-FFF2-40B4-BE49-F238E27FC236}">
                <a16:creationId xmlns:a16="http://schemas.microsoft.com/office/drawing/2014/main" id="{2F6D2884-8270-FC56-7B74-9F8130956AC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907073" y="617731"/>
            <a:ext cx="422548" cy="118920"/>
          </a:xfrm>
          <a:prstGeom prst="rect">
            <a:avLst/>
          </a:prstGeom>
        </p:spPr>
      </p:pic>
      <p:pic>
        <p:nvPicPr>
          <p:cNvPr id="253" name="図 252">
            <a:extLst>
              <a:ext uri="{FF2B5EF4-FFF2-40B4-BE49-F238E27FC236}">
                <a16:creationId xmlns:a16="http://schemas.microsoft.com/office/drawing/2014/main" id="{EFC732B2-3152-3049-AC46-D4BA01EAC7B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4627" y="733528"/>
            <a:ext cx="133026" cy="108799"/>
          </a:xfrm>
          <a:prstGeom prst="rect">
            <a:avLst/>
          </a:prstGeom>
        </p:spPr>
      </p:pic>
      <p:pic>
        <p:nvPicPr>
          <p:cNvPr id="603" name="図 602">
            <a:extLst>
              <a:ext uri="{FF2B5EF4-FFF2-40B4-BE49-F238E27FC236}">
                <a16:creationId xmlns:a16="http://schemas.microsoft.com/office/drawing/2014/main" id="{39CD2FA0-F769-6145-F77E-76CA4E1CE72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577" y="1007286"/>
            <a:ext cx="403819" cy="164939"/>
          </a:xfrm>
          <a:prstGeom prst="rect">
            <a:avLst/>
          </a:prstGeom>
        </p:spPr>
      </p:pic>
      <p:pic>
        <p:nvPicPr>
          <p:cNvPr id="604" name="図 603">
            <a:extLst>
              <a:ext uri="{FF2B5EF4-FFF2-40B4-BE49-F238E27FC236}">
                <a16:creationId xmlns:a16="http://schemas.microsoft.com/office/drawing/2014/main" id="{36AD74BC-A1B5-1785-E28E-16F2102C9C6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577" y="1223206"/>
            <a:ext cx="403819" cy="164939"/>
          </a:xfrm>
          <a:prstGeom prst="rect">
            <a:avLst/>
          </a:prstGeom>
        </p:spPr>
      </p:pic>
      <p:pic>
        <p:nvPicPr>
          <p:cNvPr id="605" name="図 604">
            <a:extLst>
              <a:ext uri="{FF2B5EF4-FFF2-40B4-BE49-F238E27FC236}">
                <a16:creationId xmlns:a16="http://schemas.microsoft.com/office/drawing/2014/main" id="{92862E25-4618-434F-DC43-0186C137CD3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577" y="1429739"/>
            <a:ext cx="403819" cy="164939"/>
          </a:xfrm>
          <a:prstGeom prst="rect">
            <a:avLst/>
          </a:prstGeom>
        </p:spPr>
      </p:pic>
      <p:pic>
        <p:nvPicPr>
          <p:cNvPr id="606" name="図 605">
            <a:extLst>
              <a:ext uri="{FF2B5EF4-FFF2-40B4-BE49-F238E27FC236}">
                <a16:creationId xmlns:a16="http://schemas.microsoft.com/office/drawing/2014/main" id="{9AC463F0-EE9A-D2E0-A21F-D620C3F0C2E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577" y="1645659"/>
            <a:ext cx="403819" cy="164939"/>
          </a:xfrm>
          <a:prstGeom prst="rect">
            <a:avLst/>
          </a:prstGeom>
        </p:spPr>
      </p:pic>
      <p:pic>
        <p:nvPicPr>
          <p:cNvPr id="607" name="図 606">
            <a:extLst>
              <a:ext uri="{FF2B5EF4-FFF2-40B4-BE49-F238E27FC236}">
                <a16:creationId xmlns:a16="http://schemas.microsoft.com/office/drawing/2014/main" id="{10BE4473-2685-AA89-957B-D8DD28BA41B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577" y="1861579"/>
            <a:ext cx="403819" cy="164939"/>
          </a:xfrm>
          <a:prstGeom prst="rect">
            <a:avLst/>
          </a:prstGeom>
        </p:spPr>
      </p:pic>
      <p:pic>
        <p:nvPicPr>
          <p:cNvPr id="608" name="図 607">
            <a:extLst>
              <a:ext uri="{FF2B5EF4-FFF2-40B4-BE49-F238E27FC236}">
                <a16:creationId xmlns:a16="http://schemas.microsoft.com/office/drawing/2014/main" id="{2526CEC2-B9E4-92E8-1D72-6AFC429201D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577" y="2077499"/>
            <a:ext cx="403819" cy="164939"/>
          </a:xfrm>
          <a:prstGeom prst="rect">
            <a:avLst/>
          </a:prstGeom>
        </p:spPr>
      </p:pic>
      <p:pic>
        <p:nvPicPr>
          <p:cNvPr id="609" name="図 608">
            <a:extLst>
              <a:ext uri="{FF2B5EF4-FFF2-40B4-BE49-F238E27FC236}">
                <a16:creationId xmlns:a16="http://schemas.microsoft.com/office/drawing/2014/main" id="{B4DD2CC0-8FF9-B7DC-2F57-3BD375962D4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577" y="2284032"/>
            <a:ext cx="403819" cy="164939"/>
          </a:xfrm>
          <a:prstGeom prst="rect">
            <a:avLst/>
          </a:prstGeom>
        </p:spPr>
      </p:pic>
      <p:pic>
        <p:nvPicPr>
          <p:cNvPr id="610" name="図 609">
            <a:extLst>
              <a:ext uri="{FF2B5EF4-FFF2-40B4-BE49-F238E27FC236}">
                <a16:creationId xmlns:a16="http://schemas.microsoft.com/office/drawing/2014/main" id="{E46DBC55-674B-8528-EF88-D06A1DC94F8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577" y="2499952"/>
            <a:ext cx="403819" cy="164939"/>
          </a:xfrm>
          <a:prstGeom prst="rect">
            <a:avLst/>
          </a:prstGeom>
        </p:spPr>
      </p:pic>
      <p:pic>
        <p:nvPicPr>
          <p:cNvPr id="614" name="図 613">
            <a:extLst>
              <a:ext uri="{FF2B5EF4-FFF2-40B4-BE49-F238E27FC236}">
                <a16:creationId xmlns:a16="http://schemas.microsoft.com/office/drawing/2014/main" id="{B256997D-F704-D30B-C849-A9DCA80D8CE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577" y="2717242"/>
            <a:ext cx="403819" cy="164939"/>
          </a:xfrm>
          <a:prstGeom prst="rect">
            <a:avLst/>
          </a:prstGeom>
        </p:spPr>
      </p:pic>
      <p:pic>
        <p:nvPicPr>
          <p:cNvPr id="618" name="図 617">
            <a:extLst>
              <a:ext uri="{FF2B5EF4-FFF2-40B4-BE49-F238E27FC236}">
                <a16:creationId xmlns:a16="http://schemas.microsoft.com/office/drawing/2014/main" id="{EA57C5DE-DF0E-A823-251A-18DCD74821E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577" y="2933162"/>
            <a:ext cx="403819" cy="164939"/>
          </a:xfrm>
          <a:prstGeom prst="rect">
            <a:avLst/>
          </a:prstGeom>
        </p:spPr>
      </p:pic>
      <p:pic>
        <p:nvPicPr>
          <p:cNvPr id="619" name="図 618">
            <a:extLst>
              <a:ext uri="{FF2B5EF4-FFF2-40B4-BE49-F238E27FC236}">
                <a16:creationId xmlns:a16="http://schemas.microsoft.com/office/drawing/2014/main" id="{7D322C79-CCBB-0723-4C77-04AFD0897E4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2166" y="1003781"/>
            <a:ext cx="403819" cy="164939"/>
          </a:xfrm>
          <a:prstGeom prst="rect">
            <a:avLst/>
          </a:prstGeom>
        </p:spPr>
      </p:pic>
      <p:pic>
        <p:nvPicPr>
          <p:cNvPr id="620" name="図 619">
            <a:extLst>
              <a:ext uri="{FF2B5EF4-FFF2-40B4-BE49-F238E27FC236}">
                <a16:creationId xmlns:a16="http://schemas.microsoft.com/office/drawing/2014/main" id="{CD557518-10CF-2A6F-337F-26FB907459B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2166" y="1219701"/>
            <a:ext cx="403819" cy="164939"/>
          </a:xfrm>
          <a:prstGeom prst="rect">
            <a:avLst/>
          </a:prstGeom>
        </p:spPr>
      </p:pic>
      <p:pic>
        <p:nvPicPr>
          <p:cNvPr id="621" name="図 620">
            <a:extLst>
              <a:ext uri="{FF2B5EF4-FFF2-40B4-BE49-F238E27FC236}">
                <a16:creationId xmlns:a16="http://schemas.microsoft.com/office/drawing/2014/main" id="{019F50E4-E7E3-039A-836D-4C2CC727FAE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2166" y="1426234"/>
            <a:ext cx="403819" cy="164939"/>
          </a:xfrm>
          <a:prstGeom prst="rect">
            <a:avLst/>
          </a:prstGeom>
        </p:spPr>
      </p:pic>
      <p:pic>
        <p:nvPicPr>
          <p:cNvPr id="622" name="図 621">
            <a:extLst>
              <a:ext uri="{FF2B5EF4-FFF2-40B4-BE49-F238E27FC236}">
                <a16:creationId xmlns:a16="http://schemas.microsoft.com/office/drawing/2014/main" id="{B1F3BF58-8B3A-A54F-EFD3-5BF518AE7A2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2166" y="1642154"/>
            <a:ext cx="403819" cy="164939"/>
          </a:xfrm>
          <a:prstGeom prst="rect">
            <a:avLst/>
          </a:prstGeom>
        </p:spPr>
      </p:pic>
      <p:pic>
        <p:nvPicPr>
          <p:cNvPr id="623" name="図 622">
            <a:extLst>
              <a:ext uri="{FF2B5EF4-FFF2-40B4-BE49-F238E27FC236}">
                <a16:creationId xmlns:a16="http://schemas.microsoft.com/office/drawing/2014/main" id="{F1E396A5-2B4B-8873-8F84-8D20AE71ADF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2166" y="1858074"/>
            <a:ext cx="403819" cy="164939"/>
          </a:xfrm>
          <a:prstGeom prst="rect">
            <a:avLst/>
          </a:prstGeom>
        </p:spPr>
      </p:pic>
      <p:pic>
        <p:nvPicPr>
          <p:cNvPr id="624" name="図 623">
            <a:extLst>
              <a:ext uri="{FF2B5EF4-FFF2-40B4-BE49-F238E27FC236}">
                <a16:creationId xmlns:a16="http://schemas.microsoft.com/office/drawing/2014/main" id="{75C18F1D-29F3-7D69-6B23-FB5193648F7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2166" y="2073994"/>
            <a:ext cx="403819" cy="164939"/>
          </a:xfrm>
          <a:prstGeom prst="rect">
            <a:avLst/>
          </a:prstGeom>
        </p:spPr>
      </p:pic>
      <p:pic>
        <p:nvPicPr>
          <p:cNvPr id="625" name="図 624">
            <a:extLst>
              <a:ext uri="{FF2B5EF4-FFF2-40B4-BE49-F238E27FC236}">
                <a16:creationId xmlns:a16="http://schemas.microsoft.com/office/drawing/2014/main" id="{C5408CE0-281C-2D78-B876-48619819157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2166" y="2280527"/>
            <a:ext cx="403819" cy="164939"/>
          </a:xfrm>
          <a:prstGeom prst="rect">
            <a:avLst/>
          </a:prstGeom>
        </p:spPr>
      </p:pic>
      <p:pic>
        <p:nvPicPr>
          <p:cNvPr id="626" name="図 625">
            <a:extLst>
              <a:ext uri="{FF2B5EF4-FFF2-40B4-BE49-F238E27FC236}">
                <a16:creationId xmlns:a16="http://schemas.microsoft.com/office/drawing/2014/main" id="{9B0457D2-61F5-16A5-0B3F-D9A1EDEFB71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2166" y="2496447"/>
            <a:ext cx="403819" cy="164939"/>
          </a:xfrm>
          <a:prstGeom prst="rect">
            <a:avLst/>
          </a:prstGeom>
        </p:spPr>
      </p:pic>
      <p:pic>
        <p:nvPicPr>
          <p:cNvPr id="627" name="図 626">
            <a:extLst>
              <a:ext uri="{FF2B5EF4-FFF2-40B4-BE49-F238E27FC236}">
                <a16:creationId xmlns:a16="http://schemas.microsoft.com/office/drawing/2014/main" id="{469F159B-F4CC-7B0E-01DE-F5A48326B80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2166" y="2713737"/>
            <a:ext cx="403819" cy="164939"/>
          </a:xfrm>
          <a:prstGeom prst="rect">
            <a:avLst/>
          </a:prstGeom>
        </p:spPr>
      </p:pic>
      <p:pic>
        <p:nvPicPr>
          <p:cNvPr id="628" name="図 627">
            <a:extLst>
              <a:ext uri="{FF2B5EF4-FFF2-40B4-BE49-F238E27FC236}">
                <a16:creationId xmlns:a16="http://schemas.microsoft.com/office/drawing/2014/main" id="{A7D8A619-0255-C95D-690C-20EC4670BDB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2166" y="2929657"/>
            <a:ext cx="403819" cy="164939"/>
          </a:xfrm>
          <a:prstGeom prst="rect">
            <a:avLst/>
          </a:prstGeom>
        </p:spPr>
      </p:pic>
      <p:pic>
        <p:nvPicPr>
          <p:cNvPr id="629" name="図 628">
            <a:extLst>
              <a:ext uri="{FF2B5EF4-FFF2-40B4-BE49-F238E27FC236}">
                <a16:creationId xmlns:a16="http://schemas.microsoft.com/office/drawing/2014/main" id="{844E4859-FAA7-5D5E-A32C-B5535078A92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7885" y="1007286"/>
            <a:ext cx="403819" cy="164939"/>
          </a:xfrm>
          <a:prstGeom prst="rect">
            <a:avLst/>
          </a:prstGeom>
        </p:spPr>
      </p:pic>
      <p:pic>
        <p:nvPicPr>
          <p:cNvPr id="630" name="図 629">
            <a:extLst>
              <a:ext uri="{FF2B5EF4-FFF2-40B4-BE49-F238E27FC236}">
                <a16:creationId xmlns:a16="http://schemas.microsoft.com/office/drawing/2014/main" id="{80A70A94-1EA1-6C09-B926-D1B9B1C22CA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7885" y="1223206"/>
            <a:ext cx="403819" cy="164939"/>
          </a:xfrm>
          <a:prstGeom prst="rect">
            <a:avLst/>
          </a:prstGeom>
        </p:spPr>
      </p:pic>
      <p:pic>
        <p:nvPicPr>
          <p:cNvPr id="631" name="図 630">
            <a:extLst>
              <a:ext uri="{FF2B5EF4-FFF2-40B4-BE49-F238E27FC236}">
                <a16:creationId xmlns:a16="http://schemas.microsoft.com/office/drawing/2014/main" id="{C9FF6427-3D55-0768-489A-F4164706177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7885" y="1429739"/>
            <a:ext cx="403819" cy="164939"/>
          </a:xfrm>
          <a:prstGeom prst="rect">
            <a:avLst/>
          </a:prstGeom>
        </p:spPr>
      </p:pic>
      <p:pic>
        <p:nvPicPr>
          <p:cNvPr id="632" name="図 631">
            <a:extLst>
              <a:ext uri="{FF2B5EF4-FFF2-40B4-BE49-F238E27FC236}">
                <a16:creationId xmlns:a16="http://schemas.microsoft.com/office/drawing/2014/main" id="{D8D284F0-892B-FF5B-1306-6BA246766D8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7885" y="1645659"/>
            <a:ext cx="403819" cy="164939"/>
          </a:xfrm>
          <a:prstGeom prst="rect">
            <a:avLst/>
          </a:prstGeom>
        </p:spPr>
      </p:pic>
      <p:pic>
        <p:nvPicPr>
          <p:cNvPr id="633" name="図 632">
            <a:extLst>
              <a:ext uri="{FF2B5EF4-FFF2-40B4-BE49-F238E27FC236}">
                <a16:creationId xmlns:a16="http://schemas.microsoft.com/office/drawing/2014/main" id="{1FA7DD50-D3E0-4A20-60F3-BC16DFA0822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7885" y="1861579"/>
            <a:ext cx="403819" cy="164939"/>
          </a:xfrm>
          <a:prstGeom prst="rect">
            <a:avLst/>
          </a:prstGeom>
        </p:spPr>
      </p:pic>
      <p:pic>
        <p:nvPicPr>
          <p:cNvPr id="634" name="図 633">
            <a:extLst>
              <a:ext uri="{FF2B5EF4-FFF2-40B4-BE49-F238E27FC236}">
                <a16:creationId xmlns:a16="http://schemas.microsoft.com/office/drawing/2014/main" id="{4839B2E0-B5F6-41E4-3678-0C84B93EBC7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7885" y="2077499"/>
            <a:ext cx="403819" cy="164939"/>
          </a:xfrm>
          <a:prstGeom prst="rect">
            <a:avLst/>
          </a:prstGeom>
        </p:spPr>
      </p:pic>
      <p:pic>
        <p:nvPicPr>
          <p:cNvPr id="635" name="図 634">
            <a:extLst>
              <a:ext uri="{FF2B5EF4-FFF2-40B4-BE49-F238E27FC236}">
                <a16:creationId xmlns:a16="http://schemas.microsoft.com/office/drawing/2014/main" id="{DB099714-E800-F030-3847-91F777E0824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7885" y="2284032"/>
            <a:ext cx="403819" cy="164939"/>
          </a:xfrm>
          <a:prstGeom prst="rect">
            <a:avLst/>
          </a:prstGeom>
        </p:spPr>
      </p:pic>
      <p:pic>
        <p:nvPicPr>
          <p:cNvPr id="636" name="図 635">
            <a:extLst>
              <a:ext uri="{FF2B5EF4-FFF2-40B4-BE49-F238E27FC236}">
                <a16:creationId xmlns:a16="http://schemas.microsoft.com/office/drawing/2014/main" id="{1F849F16-0326-B9F6-7DF3-E4F7E577091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7885" y="2499952"/>
            <a:ext cx="403819" cy="164939"/>
          </a:xfrm>
          <a:prstGeom prst="rect">
            <a:avLst/>
          </a:prstGeom>
        </p:spPr>
      </p:pic>
      <p:pic>
        <p:nvPicPr>
          <p:cNvPr id="637" name="図 636">
            <a:extLst>
              <a:ext uri="{FF2B5EF4-FFF2-40B4-BE49-F238E27FC236}">
                <a16:creationId xmlns:a16="http://schemas.microsoft.com/office/drawing/2014/main" id="{4F429B14-648D-B180-35AD-F27D16B8EDA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7885" y="2717242"/>
            <a:ext cx="403819" cy="164939"/>
          </a:xfrm>
          <a:prstGeom prst="rect">
            <a:avLst/>
          </a:prstGeom>
        </p:spPr>
      </p:pic>
      <p:pic>
        <p:nvPicPr>
          <p:cNvPr id="638" name="図 637">
            <a:extLst>
              <a:ext uri="{FF2B5EF4-FFF2-40B4-BE49-F238E27FC236}">
                <a16:creationId xmlns:a16="http://schemas.microsoft.com/office/drawing/2014/main" id="{70B6354F-D413-2E5F-31B7-F98E70ACC0E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7885" y="2933162"/>
            <a:ext cx="403819" cy="164939"/>
          </a:xfrm>
          <a:prstGeom prst="rect">
            <a:avLst/>
          </a:prstGeom>
        </p:spPr>
      </p:pic>
      <p:pic>
        <p:nvPicPr>
          <p:cNvPr id="639" name="図 638">
            <a:extLst>
              <a:ext uri="{FF2B5EF4-FFF2-40B4-BE49-F238E27FC236}">
                <a16:creationId xmlns:a16="http://schemas.microsoft.com/office/drawing/2014/main" id="{D9FC6886-3529-7C64-3DAD-94A23999CFD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0474" y="1003781"/>
            <a:ext cx="403819" cy="164939"/>
          </a:xfrm>
          <a:prstGeom prst="rect">
            <a:avLst/>
          </a:prstGeom>
        </p:spPr>
      </p:pic>
      <p:pic>
        <p:nvPicPr>
          <p:cNvPr id="640" name="図 639">
            <a:extLst>
              <a:ext uri="{FF2B5EF4-FFF2-40B4-BE49-F238E27FC236}">
                <a16:creationId xmlns:a16="http://schemas.microsoft.com/office/drawing/2014/main" id="{4DDBF992-DD71-65C5-FD28-724E98EEFF3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0474" y="1219701"/>
            <a:ext cx="403819" cy="164939"/>
          </a:xfrm>
          <a:prstGeom prst="rect">
            <a:avLst/>
          </a:prstGeom>
        </p:spPr>
      </p:pic>
      <p:pic>
        <p:nvPicPr>
          <p:cNvPr id="641" name="図 640">
            <a:extLst>
              <a:ext uri="{FF2B5EF4-FFF2-40B4-BE49-F238E27FC236}">
                <a16:creationId xmlns:a16="http://schemas.microsoft.com/office/drawing/2014/main" id="{7E8AD217-F48F-7D58-7506-372F5A3DD08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0474" y="1426234"/>
            <a:ext cx="403819" cy="164939"/>
          </a:xfrm>
          <a:prstGeom prst="rect">
            <a:avLst/>
          </a:prstGeom>
        </p:spPr>
      </p:pic>
      <p:pic>
        <p:nvPicPr>
          <p:cNvPr id="642" name="図 641">
            <a:extLst>
              <a:ext uri="{FF2B5EF4-FFF2-40B4-BE49-F238E27FC236}">
                <a16:creationId xmlns:a16="http://schemas.microsoft.com/office/drawing/2014/main" id="{1A893560-20AF-655C-7FF9-B05ED31CA3F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0474" y="1642154"/>
            <a:ext cx="403819" cy="164939"/>
          </a:xfrm>
          <a:prstGeom prst="rect">
            <a:avLst/>
          </a:prstGeom>
        </p:spPr>
      </p:pic>
      <p:pic>
        <p:nvPicPr>
          <p:cNvPr id="643" name="図 642">
            <a:extLst>
              <a:ext uri="{FF2B5EF4-FFF2-40B4-BE49-F238E27FC236}">
                <a16:creationId xmlns:a16="http://schemas.microsoft.com/office/drawing/2014/main" id="{3C1C4BEF-2875-E282-C2D9-1D0751D2F69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0474" y="1858074"/>
            <a:ext cx="403819" cy="164939"/>
          </a:xfrm>
          <a:prstGeom prst="rect">
            <a:avLst/>
          </a:prstGeom>
        </p:spPr>
      </p:pic>
      <p:pic>
        <p:nvPicPr>
          <p:cNvPr id="644" name="図 643">
            <a:extLst>
              <a:ext uri="{FF2B5EF4-FFF2-40B4-BE49-F238E27FC236}">
                <a16:creationId xmlns:a16="http://schemas.microsoft.com/office/drawing/2014/main" id="{DE802D97-BF8A-5F16-6C80-9EA12C8864B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0474" y="2073994"/>
            <a:ext cx="403819" cy="164939"/>
          </a:xfrm>
          <a:prstGeom prst="rect">
            <a:avLst/>
          </a:prstGeom>
        </p:spPr>
      </p:pic>
      <p:pic>
        <p:nvPicPr>
          <p:cNvPr id="645" name="図 644">
            <a:extLst>
              <a:ext uri="{FF2B5EF4-FFF2-40B4-BE49-F238E27FC236}">
                <a16:creationId xmlns:a16="http://schemas.microsoft.com/office/drawing/2014/main" id="{02A59139-6D17-AD85-93DA-BCBDA37681D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0474" y="2280527"/>
            <a:ext cx="403819" cy="164939"/>
          </a:xfrm>
          <a:prstGeom prst="rect">
            <a:avLst/>
          </a:prstGeom>
        </p:spPr>
      </p:pic>
      <p:pic>
        <p:nvPicPr>
          <p:cNvPr id="646" name="図 645">
            <a:extLst>
              <a:ext uri="{FF2B5EF4-FFF2-40B4-BE49-F238E27FC236}">
                <a16:creationId xmlns:a16="http://schemas.microsoft.com/office/drawing/2014/main" id="{14C4D28C-37A2-08E5-ED3C-46DFC3AA0FF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0474" y="2496447"/>
            <a:ext cx="403819" cy="164939"/>
          </a:xfrm>
          <a:prstGeom prst="rect">
            <a:avLst/>
          </a:prstGeom>
        </p:spPr>
      </p:pic>
      <p:pic>
        <p:nvPicPr>
          <p:cNvPr id="647" name="図 646">
            <a:extLst>
              <a:ext uri="{FF2B5EF4-FFF2-40B4-BE49-F238E27FC236}">
                <a16:creationId xmlns:a16="http://schemas.microsoft.com/office/drawing/2014/main" id="{E6CD5881-FEAC-9D4F-824B-B085668E8B6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0474" y="2713737"/>
            <a:ext cx="403819" cy="164939"/>
          </a:xfrm>
          <a:prstGeom prst="rect">
            <a:avLst/>
          </a:prstGeom>
        </p:spPr>
      </p:pic>
      <p:pic>
        <p:nvPicPr>
          <p:cNvPr id="648" name="図 647">
            <a:extLst>
              <a:ext uri="{FF2B5EF4-FFF2-40B4-BE49-F238E27FC236}">
                <a16:creationId xmlns:a16="http://schemas.microsoft.com/office/drawing/2014/main" id="{F8885352-4C02-7007-86A1-0FDD5B985E6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0474" y="2929657"/>
            <a:ext cx="403819" cy="164939"/>
          </a:xfrm>
          <a:prstGeom prst="rect">
            <a:avLst/>
          </a:prstGeom>
        </p:spPr>
      </p:pic>
      <p:pic>
        <p:nvPicPr>
          <p:cNvPr id="649" name="図 648">
            <a:extLst>
              <a:ext uri="{FF2B5EF4-FFF2-40B4-BE49-F238E27FC236}">
                <a16:creationId xmlns:a16="http://schemas.microsoft.com/office/drawing/2014/main" id="{A3434616-6840-B2AA-FA60-137CBA8D11F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3063" y="1003781"/>
            <a:ext cx="403819" cy="164939"/>
          </a:xfrm>
          <a:prstGeom prst="rect">
            <a:avLst/>
          </a:prstGeom>
        </p:spPr>
      </p:pic>
      <p:pic>
        <p:nvPicPr>
          <p:cNvPr id="650" name="図 649">
            <a:extLst>
              <a:ext uri="{FF2B5EF4-FFF2-40B4-BE49-F238E27FC236}">
                <a16:creationId xmlns:a16="http://schemas.microsoft.com/office/drawing/2014/main" id="{F67A784E-885B-8A1D-58BD-FC6D644DF16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3063" y="1219701"/>
            <a:ext cx="403819" cy="164939"/>
          </a:xfrm>
          <a:prstGeom prst="rect">
            <a:avLst/>
          </a:prstGeom>
        </p:spPr>
      </p:pic>
      <p:pic>
        <p:nvPicPr>
          <p:cNvPr id="651" name="図 650">
            <a:extLst>
              <a:ext uri="{FF2B5EF4-FFF2-40B4-BE49-F238E27FC236}">
                <a16:creationId xmlns:a16="http://schemas.microsoft.com/office/drawing/2014/main" id="{996597AD-E68A-79F3-32ED-C3E99CB9491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3063" y="1426234"/>
            <a:ext cx="403819" cy="164939"/>
          </a:xfrm>
          <a:prstGeom prst="rect">
            <a:avLst/>
          </a:prstGeom>
        </p:spPr>
      </p:pic>
      <p:pic>
        <p:nvPicPr>
          <p:cNvPr id="652" name="図 651">
            <a:extLst>
              <a:ext uri="{FF2B5EF4-FFF2-40B4-BE49-F238E27FC236}">
                <a16:creationId xmlns:a16="http://schemas.microsoft.com/office/drawing/2014/main" id="{458CCFF9-3F36-0686-F462-A12CACFA3BC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3063" y="1642154"/>
            <a:ext cx="403819" cy="164939"/>
          </a:xfrm>
          <a:prstGeom prst="rect">
            <a:avLst/>
          </a:prstGeom>
        </p:spPr>
      </p:pic>
      <p:pic>
        <p:nvPicPr>
          <p:cNvPr id="653" name="図 652">
            <a:extLst>
              <a:ext uri="{FF2B5EF4-FFF2-40B4-BE49-F238E27FC236}">
                <a16:creationId xmlns:a16="http://schemas.microsoft.com/office/drawing/2014/main" id="{579D542C-72F0-A9B8-1CCA-8813E1FFE2C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3063" y="1858074"/>
            <a:ext cx="403819" cy="164939"/>
          </a:xfrm>
          <a:prstGeom prst="rect">
            <a:avLst/>
          </a:prstGeom>
        </p:spPr>
      </p:pic>
      <p:pic>
        <p:nvPicPr>
          <p:cNvPr id="654" name="図 653">
            <a:extLst>
              <a:ext uri="{FF2B5EF4-FFF2-40B4-BE49-F238E27FC236}">
                <a16:creationId xmlns:a16="http://schemas.microsoft.com/office/drawing/2014/main" id="{5D75313E-7A61-A250-9792-9360C738893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3063" y="2073994"/>
            <a:ext cx="403819" cy="164939"/>
          </a:xfrm>
          <a:prstGeom prst="rect">
            <a:avLst/>
          </a:prstGeom>
        </p:spPr>
      </p:pic>
      <p:pic>
        <p:nvPicPr>
          <p:cNvPr id="655" name="図 654">
            <a:extLst>
              <a:ext uri="{FF2B5EF4-FFF2-40B4-BE49-F238E27FC236}">
                <a16:creationId xmlns:a16="http://schemas.microsoft.com/office/drawing/2014/main" id="{F9688941-0B73-8EFF-641B-3EB324D824E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3063" y="2280527"/>
            <a:ext cx="403819" cy="164939"/>
          </a:xfrm>
          <a:prstGeom prst="rect">
            <a:avLst/>
          </a:prstGeom>
        </p:spPr>
      </p:pic>
      <p:pic>
        <p:nvPicPr>
          <p:cNvPr id="656" name="図 655">
            <a:extLst>
              <a:ext uri="{FF2B5EF4-FFF2-40B4-BE49-F238E27FC236}">
                <a16:creationId xmlns:a16="http://schemas.microsoft.com/office/drawing/2014/main" id="{7C8D47BF-DC0F-6285-4C1C-1BB94F985B2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3063" y="2496447"/>
            <a:ext cx="403819" cy="164939"/>
          </a:xfrm>
          <a:prstGeom prst="rect">
            <a:avLst/>
          </a:prstGeom>
        </p:spPr>
      </p:pic>
      <p:pic>
        <p:nvPicPr>
          <p:cNvPr id="657" name="図 656">
            <a:extLst>
              <a:ext uri="{FF2B5EF4-FFF2-40B4-BE49-F238E27FC236}">
                <a16:creationId xmlns:a16="http://schemas.microsoft.com/office/drawing/2014/main" id="{CFC4B74C-FE09-C726-C198-5B20780E802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3063" y="2713737"/>
            <a:ext cx="403819" cy="164939"/>
          </a:xfrm>
          <a:prstGeom prst="rect">
            <a:avLst/>
          </a:prstGeom>
        </p:spPr>
      </p:pic>
      <p:pic>
        <p:nvPicPr>
          <p:cNvPr id="658" name="図 657">
            <a:extLst>
              <a:ext uri="{FF2B5EF4-FFF2-40B4-BE49-F238E27FC236}">
                <a16:creationId xmlns:a16="http://schemas.microsoft.com/office/drawing/2014/main" id="{6F988628-5661-A44D-B241-FD5432F8136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3063" y="2929657"/>
            <a:ext cx="403819" cy="164939"/>
          </a:xfrm>
          <a:prstGeom prst="rect">
            <a:avLst/>
          </a:prstGeom>
        </p:spPr>
      </p:pic>
      <p:pic>
        <p:nvPicPr>
          <p:cNvPr id="733" name="図 732">
            <a:extLst>
              <a:ext uri="{FF2B5EF4-FFF2-40B4-BE49-F238E27FC236}">
                <a16:creationId xmlns:a16="http://schemas.microsoft.com/office/drawing/2014/main" id="{459899AE-5525-416C-6A79-833A6A38C01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729" y="549087"/>
            <a:ext cx="586874" cy="189767"/>
          </a:xfrm>
          <a:prstGeom prst="rect">
            <a:avLst/>
          </a:prstGeom>
        </p:spPr>
      </p:pic>
      <p:pic>
        <p:nvPicPr>
          <p:cNvPr id="734" name="図 733">
            <a:extLst>
              <a:ext uri="{FF2B5EF4-FFF2-40B4-BE49-F238E27FC236}">
                <a16:creationId xmlns:a16="http://schemas.microsoft.com/office/drawing/2014/main" id="{046D607D-8BF3-BEED-745A-59D16A6FFF9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6578" y="559448"/>
            <a:ext cx="586874" cy="189767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D9BCB6F-6B31-1BD5-C1E6-88A0CE7ED55F}"/>
              </a:ext>
            </a:extLst>
          </p:cNvPr>
          <p:cNvSpPr txBox="1"/>
          <p:nvPr/>
        </p:nvSpPr>
        <p:spPr>
          <a:xfrm>
            <a:off x="7039704" y="29939"/>
            <a:ext cx="274437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200" b="1" dirty="0">
                <a:solidFill>
                  <a:schemeClr val="bg1"/>
                </a:solidFill>
                <a:latin typeface="Calibri 本文"/>
              </a:rPr>
              <a:t>説明会</a:t>
            </a:r>
            <a:endParaRPr lang="en-US" altLang="ja-JP" sz="3200" b="1" dirty="0">
              <a:solidFill>
                <a:schemeClr val="bg1"/>
              </a:solidFill>
              <a:latin typeface="Calibri 本文"/>
            </a:endParaRPr>
          </a:p>
          <a:p>
            <a:pPr algn="ctr"/>
            <a:r>
              <a:rPr kumimoji="1" lang="ja-JP" altLang="en-US" sz="3200" b="1" dirty="0">
                <a:solidFill>
                  <a:schemeClr val="bg1"/>
                </a:solidFill>
                <a:latin typeface="Calibri 本文"/>
              </a:rPr>
              <a:t>＋</a:t>
            </a:r>
            <a:endParaRPr kumimoji="1" lang="en-US" altLang="ja-JP" sz="3200" b="1" dirty="0">
              <a:solidFill>
                <a:schemeClr val="bg1"/>
              </a:solidFill>
              <a:latin typeface="Calibri 本文"/>
            </a:endParaRPr>
          </a:p>
          <a:p>
            <a:pPr algn="ctr"/>
            <a:r>
              <a:rPr lang="ja-JP" altLang="en-US" sz="3200" b="1" dirty="0">
                <a:solidFill>
                  <a:schemeClr val="bg1"/>
                </a:solidFill>
                <a:latin typeface="Calibri 本文"/>
              </a:rPr>
              <a:t>商談ブース</a:t>
            </a:r>
            <a:endParaRPr kumimoji="1" lang="en-US" altLang="ja-JP" sz="3200" b="1" dirty="0">
              <a:solidFill>
                <a:schemeClr val="bg1"/>
              </a:solidFill>
              <a:latin typeface="Calibri 本文"/>
            </a:endParaRP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112133B6-4E41-BC64-B49C-4BC8EC417577}"/>
              </a:ext>
            </a:extLst>
          </p:cNvPr>
          <p:cNvSpPr/>
          <p:nvPr/>
        </p:nvSpPr>
        <p:spPr>
          <a:xfrm>
            <a:off x="3809577" y="3585814"/>
            <a:ext cx="3448473" cy="1381352"/>
          </a:xfrm>
          <a:prstGeom prst="roundRect">
            <a:avLst/>
          </a:prstGeom>
          <a:solidFill>
            <a:srgbClr val="F6ECC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60" name="四角形: 角を丸くする 59">
            <a:extLst>
              <a:ext uri="{FF2B5EF4-FFF2-40B4-BE49-F238E27FC236}">
                <a16:creationId xmlns:a16="http://schemas.microsoft.com/office/drawing/2014/main" id="{BAB3390C-2332-CE1F-4003-15CE709B4948}"/>
              </a:ext>
            </a:extLst>
          </p:cNvPr>
          <p:cNvSpPr/>
          <p:nvPr/>
        </p:nvSpPr>
        <p:spPr>
          <a:xfrm>
            <a:off x="2075436" y="4204959"/>
            <a:ext cx="1661114" cy="1868180"/>
          </a:xfrm>
          <a:prstGeom prst="roundRect">
            <a:avLst/>
          </a:prstGeom>
          <a:solidFill>
            <a:srgbClr val="FFD6A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D6AE"/>
              </a:solidFill>
            </a:endParaRPr>
          </a:p>
        </p:txBody>
      </p:sp>
      <p:sp>
        <p:nvSpPr>
          <p:cNvPr id="62" name="四角形: 角を丸くする 61">
            <a:extLst>
              <a:ext uri="{FF2B5EF4-FFF2-40B4-BE49-F238E27FC236}">
                <a16:creationId xmlns:a16="http://schemas.microsoft.com/office/drawing/2014/main" id="{2875D5F6-AB6C-6E7A-48FD-D1B08445AAE2}"/>
              </a:ext>
            </a:extLst>
          </p:cNvPr>
          <p:cNvSpPr/>
          <p:nvPr/>
        </p:nvSpPr>
        <p:spPr>
          <a:xfrm>
            <a:off x="2227835" y="5064204"/>
            <a:ext cx="6502183" cy="1008935"/>
          </a:xfrm>
          <a:prstGeom prst="roundRect">
            <a:avLst/>
          </a:prstGeom>
          <a:solidFill>
            <a:srgbClr val="FFD6A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D6AE"/>
              </a:solidFill>
            </a:endParaRPr>
          </a:p>
        </p:txBody>
      </p:sp>
      <p:sp>
        <p:nvSpPr>
          <p:cNvPr id="63" name="四角形: 角を丸くする 62">
            <a:extLst>
              <a:ext uri="{FF2B5EF4-FFF2-40B4-BE49-F238E27FC236}">
                <a16:creationId xmlns:a16="http://schemas.microsoft.com/office/drawing/2014/main" id="{B268CE99-3E67-6D31-3C0B-B03D88674197}"/>
              </a:ext>
            </a:extLst>
          </p:cNvPr>
          <p:cNvSpPr/>
          <p:nvPr/>
        </p:nvSpPr>
        <p:spPr>
          <a:xfrm>
            <a:off x="7327244" y="4204959"/>
            <a:ext cx="1402774" cy="1569660"/>
          </a:xfrm>
          <a:prstGeom prst="roundRect">
            <a:avLst/>
          </a:prstGeom>
          <a:solidFill>
            <a:srgbClr val="FFD6A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D6AE"/>
              </a:solidFill>
            </a:endParaRPr>
          </a:p>
        </p:txBody>
      </p:sp>
      <p:grpSp>
        <p:nvGrpSpPr>
          <p:cNvPr id="61" name="グループ化 60">
            <a:extLst>
              <a:ext uri="{FF2B5EF4-FFF2-40B4-BE49-F238E27FC236}">
                <a16:creationId xmlns:a16="http://schemas.microsoft.com/office/drawing/2014/main" id="{6CBCF830-9E0D-C769-4E4E-B17CFC6AD72A}"/>
              </a:ext>
            </a:extLst>
          </p:cNvPr>
          <p:cNvGrpSpPr/>
          <p:nvPr/>
        </p:nvGrpSpPr>
        <p:grpSpPr>
          <a:xfrm>
            <a:off x="2261896" y="4263854"/>
            <a:ext cx="6334723" cy="1782152"/>
            <a:chOff x="2261896" y="4263854"/>
            <a:chExt cx="6334723" cy="1782152"/>
          </a:xfrm>
        </p:grpSpPr>
        <p:grpSp>
          <p:nvGrpSpPr>
            <p:cNvPr id="7" name="グループ化 6">
              <a:extLst>
                <a:ext uri="{FF2B5EF4-FFF2-40B4-BE49-F238E27FC236}">
                  <a16:creationId xmlns:a16="http://schemas.microsoft.com/office/drawing/2014/main" id="{36AAA5DB-A91D-10CF-D7CA-29B1E384A3A2}"/>
                </a:ext>
              </a:extLst>
            </p:cNvPr>
            <p:cNvGrpSpPr/>
            <p:nvPr/>
          </p:nvGrpSpPr>
          <p:grpSpPr>
            <a:xfrm>
              <a:off x="2261896" y="4271474"/>
              <a:ext cx="682811" cy="755970"/>
              <a:chOff x="2843277" y="4243534"/>
              <a:chExt cx="682811" cy="755970"/>
            </a:xfrm>
          </p:grpSpPr>
          <p:pic>
            <p:nvPicPr>
              <p:cNvPr id="6" name="図 5" descr="図形 が含まれている画像&#10;&#10;自動的に生成された説明">
                <a:extLst>
                  <a:ext uri="{FF2B5EF4-FFF2-40B4-BE49-F238E27FC236}">
                    <a16:creationId xmlns:a16="http://schemas.microsoft.com/office/drawing/2014/main" id="{5859FA19-5BBB-E026-F10A-F1844B500F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843277" y="4243534"/>
                <a:ext cx="682811" cy="755970"/>
              </a:xfrm>
              <a:prstGeom prst="rect">
                <a:avLst/>
              </a:prstGeom>
            </p:spPr>
          </p:pic>
          <p:grpSp>
            <p:nvGrpSpPr>
              <p:cNvPr id="713" name="グループ化 712">
                <a:extLst>
                  <a:ext uri="{FF2B5EF4-FFF2-40B4-BE49-F238E27FC236}">
                    <a16:creationId xmlns:a16="http://schemas.microsoft.com/office/drawing/2014/main" id="{419F86E2-C806-6DE1-2FA7-3DABAA30054C}"/>
                  </a:ext>
                </a:extLst>
              </p:cNvPr>
              <p:cNvGrpSpPr/>
              <p:nvPr/>
            </p:nvGrpSpPr>
            <p:grpSpPr>
              <a:xfrm rot="16200000">
                <a:off x="2977726" y="4420292"/>
                <a:ext cx="366116" cy="402454"/>
                <a:chOff x="4751597" y="3957070"/>
                <a:chExt cx="366116" cy="402454"/>
              </a:xfrm>
            </p:grpSpPr>
            <p:pic>
              <p:nvPicPr>
                <p:cNvPr id="714" name="図 713">
                  <a:extLst>
                    <a:ext uri="{FF2B5EF4-FFF2-40B4-BE49-F238E27FC236}">
                      <a16:creationId xmlns:a16="http://schemas.microsoft.com/office/drawing/2014/main" id="{DFCA71B4-EB56-71B1-3982-3D48C3E346A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 flipV="1">
                  <a:off x="4824957" y="4066769"/>
                  <a:ext cx="402453" cy="183058"/>
                </a:xfrm>
                <a:prstGeom prst="rect">
                  <a:avLst/>
                </a:prstGeom>
              </p:spPr>
            </p:pic>
            <p:pic>
              <p:nvPicPr>
                <p:cNvPr id="715" name="図 714">
                  <a:extLst>
                    <a:ext uri="{FF2B5EF4-FFF2-40B4-BE49-F238E27FC236}">
                      <a16:creationId xmlns:a16="http://schemas.microsoft.com/office/drawing/2014/main" id="{C5FA5C74-3656-5F7E-1FE7-4E9E2D867A9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6200000" flipV="1">
                  <a:off x="4641899" y="4066768"/>
                  <a:ext cx="402453" cy="183058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44CBF3F3-5639-5FEF-75C2-A99699265499}"/>
                </a:ext>
              </a:extLst>
            </p:cNvPr>
            <p:cNvGrpSpPr/>
            <p:nvPr/>
          </p:nvGrpSpPr>
          <p:grpSpPr>
            <a:xfrm rot="10800000">
              <a:off x="7913808" y="4263854"/>
              <a:ext cx="682811" cy="755970"/>
              <a:chOff x="2843277" y="4243534"/>
              <a:chExt cx="682811" cy="755970"/>
            </a:xfrm>
          </p:grpSpPr>
          <p:pic>
            <p:nvPicPr>
              <p:cNvPr id="9" name="図 8" descr="図形 が含まれている画像&#10;&#10;自動的に生成された説明">
                <a:extLst>
                  <a:ext uri="{FF2B5EF4-FFF2-40B4-BE49-F238E27FC236}">
                    <a16:creationId xmlns:a16="http://schemas.microsoft.com/office/drawing/2014/main" id="{D57E617D-19C0-3D1B-3D79-B9AB3D47A2C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843277" y="4243534"/>
                <a:ext cx="682811" cy="755970"/>
              </a:xfrm>
              <a:prstGeom prst="rect">
                <a:avLst/>
              </a:prstGeom>
            </p:spPr>
          </p:pic>
          <p:grpSp>
            <p:nvGrpSpPr>
              <p:cNvPr id="10" name="グループ化 9">
                <a:extLst>
                  <a:ext uri="{FF2B5EF4-FFF2-40B4-BE49-F238E27FC236}">
                    <a16:creationId xmlns:a16="http://schemas.microsoft.com/office/drawing/2014/main" id="{895FCFD1-ABCC-3D64-1E33-0519771A907A}"/>
                  </a:ext>
                </a:extLst>
              </p:cNvPr>
              <p:cNvGrpSpPr/>
              <p:nvPr/>
            </p:nvGrpSpPr>
            <p:grpSpPr>
              <a:xfrm rot="16200000">
                <a:off x="2977726" y="4420292"/>
                <a:ext cx="366116" cy="402454"/>
                <a:chOff x="4751597" y="3957070"/>
                <a:chExt cx="366116" cy="402454"/>
              </a:xfrm>
            </p:grpSpPr>
            <p:pic>
              <p:nvPicPr>
                <p:cNvPr id="11" name="図 10">
                  <a:extLst>
                    <a:ext uri="{FF2B5EF4-FFF2-40B4-BE49-F238E27FC236}">
                      <a16:creationId xmlns:a16="http://schemas.microsoft.com/office/drawing/2014/main" id="{1A81FC2C-6E04-291D-1481-88A9C58DEEF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 flipV="1">
                  <a:off x="4824957" y="4066769"/>
                  <a:ext cx="402453" cy="183058"/>
                </a:xfrm>
                <a:prstGeom prst="rect">
                  <a:avLst/>
                </a:prstGeom>
              </p:spPr>
            </p:pic>
            <p:pic>
              <p:nvPicPr>
                <p:cNvPr id="12" name="図 11">
                  <a:extLst>
                    <a:ext uri="{FF2B5EF4-FFF2-40B4-BE49-F238E27FC236}">
                      <a16:creationId xmlns:a16="http://schemas.microsoft.com/office/drawing/2014/main" id="{14E32AB4-7939-6682-C4F0-224B2718BC5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6200000" flipV="1">
                  <a:off x="4641899" y="4066768"/>
                  <a:ext cx="402453" cy="183058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13" name="グループ化 12">
              <a:extLst>
                <a:ext uri="{FF2B5EF4-FFF2-40B4-BE49-F238E27FC236}">
                  <a16:creationId xmlns:a16="http://schemas.microsoft.com/office/drawing/2014/main" id="{E03874D8-405E-AE09-25C5-593C6CA10EA1}"/>
                </a:ext>
              </a:extLst>
            </p:cNvPr>
            <p:cNvGrpSpPr/>
            <p:nvPr/>
          </p:nvGrpSpPr>
          <p:grpSpPr>
            <a:xfrm rot="16200000">
              <a:off x="2489002" y="5321929"/>
              <a:ext cx="682811" cy="755970"/>
              <a:chOff x="2843277" y="4243534"/>
              <a:chExt cx="682811" cy="755970"/>
            </a:xfrm>
          </p:grpSpPr>
          <p:pic>
            <p:nvPicPr>
              <p:cNvPr id="14" name="図 13" descr="図形 が含まれている画像&#10;&#10;自動的に生成された説明">
                <a:extLst>
                  <a:ext uri="{FF2B5EF4-FFF2-40B4-BE49-F238E27FC236}">
                    <a16:creationId xmlns:a16="http://schemas.microsoft.com/office/drawing/2014/main" id="{611488D3-3732-C83E-7FA4-7B21567918C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843277" y="4243534"/>
                <a:ext cx="682811" cy="755970"/>
              </a:xfrm>
              <a:prstGeom prst="rect">
                <a:avLst/>
              </a:prstGeom>
            </p:spPr>
          </p:pic>
          <p:grpSp>
            <p:nvGrpSpPr>
              <p:cNvPr id="15" name="グループ化 14">
                <a:extLst>
                  <a:ext uri="{FF2B5EF4-FFF2-40B4-BE49-F238E27FC236}">
                    <a16:creationId xmlns:a16="http://schemas.microsoft.com/office/drawing/2014/main" id="{AF3E13A2-8D3F-2DDF-B3F3-3B97501910F9}"/>
                  </a:ext>
                </a:extLst>
              </p:cNvPr>
              <p:cNvGrpSpPr/>
              <p:nvPr/>
            </p:nvGrpSpPr>
            <p:grpSpPr>
              <a:xfrm rot="16200000">
                <a:off x="2977726" y="4420292"/>
                <a:ext cx="366116" cy="402454"/>
                <a:chOff x="4751597" y="3957070"/>
                <a:chExt cx="366116" cy="402454"/>
              </a:xfrm>
            </p:grpSpPr>
            <p:pic>
              <p:nvPicPr>
                <p:cNvPr id="16" name="図 15">
                  <a:extLst>
                    <a:ext uri="{FF2B5EF4-FFF2-40B4-BE49-F238E27FC236}">
                      <a16:creationId xmlns:a16="http://schemas.microsoft.com/office/drawing/2014/main" id="{E5FA1EB4-B6E8-1791-3111-8989B7AEB21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 flipV="1">
                  <a:off x="4824957" y="4066769"/>
                  <a:ext cx="402453" cy="183058"/>
                </a:xfrm>
                <a:prstGeom prst="rect">
                  <a:avLst/>
                </a:prstGeom>
              </p:spPr>
            </p:pic>
            <p:pic>
              <p:nvPicPr>
                <p:cNvPr id="17" name="図 16">
                  <a:extLst>
                    <a:ext uri="{FF2B5EF4-FFF2-40B4-BE49-F238E27FC236}">
                      <a16:creationId xmlns:a16="http://schemas.microsoft.com/office/drawing/2014/main" id="{D990D3A5-5B12-F6C3-B8F5-F0EF7010821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6200000" flipV="1">
                  <a:off x="4641899" y="4066768"/>
                  <a:ext cx="402453" cy="183058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id="{D3135E24-2D23-690A-1140-D2655A0BAA47}"/>
                </a:ext>
              </a:extLst>
            </p:cNvPr>
            <p:cNvGrpSpPr/>
            <p:nvPr/>
          </p:nvGrpSpPr>
          <p:grpSpPr>
            <a:xfrm rot="16200000">
              <a:off x="3353872" y="5321928"/>
              <a:ext cx="682811" cy="755970"/>
              <a:chOff x="2843277" y="4243534"/>
              <a:chExt cx="682811" cy="755970"/>
            </a:xfrm>
          </p:grpSpPr>
          <p:pic>
            <p:nvPicPr>
              <p:cNvPr id="19" name="図 18" descr="図形 が含まれている画像&#10;&#10;自動的に生成された説明">
                <a:extLst>
                  <a:ext uri="{FF2B5EF4-FFF2-40B4-BE49-F238E27FC236}">
                    <a16:creationId xmlns:a16="http://schemas.microsoft.com/office/drawing/2014/main" id="{0EAB9F68-EE10-BF1B-3379-829D8B8C3AE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843277" y="4243534"/>
                <a:ext cx="682811" cy="755970"/>
              </a:xfrm>
              <a:prstGeom prst="rect">
                <a:avLst/>
              </a:prstGeom>
            </p:spPr>
          </p:pic>
          <p:grpSp>
            <p:nvGrpSpPr>
              <p:cNvPr id="20" name="グループ化 19">
                <a:extLst>
                  <a:ext uri="{FF2B5EF4-FFF2-40B4-BE49-F238E27FC236}">
                    <a16:creationId xmlns:a16="http://schemas.microsoft.com/office/drawing/2014/main" id="{9BA7D4BD-14BB-45EE-09A5-CF24252E56BB}"/>
                  </a:ext>
                </a:extLst>
              </p:cNvPr>
              <p:cNvGrpSpPr/>
              <p:nvPr/>
            </p:nvGrpSpPr>
            <p:grpSpPr>
              <a:xfrm rot="16200000">
                <a:off x="2977726" y="4420292"/>
                <a:ext cx="366116" cy="402454"/>
                <a:chOff x="4751597" y="3957070"/>
                <a:chExt cx="366116" cy="402454"/>
              </a:xfrm>
            </p:grpSpPr>
            <p:pic>
              <p:nvPicPr>
                <p:cNvPr id="21" name="図 20">
                  <a:extLst>
                    <a:ext uri="{FF2B5EF4-FFF2-40B4-BE49-F238E27FC236}">
                      <a16:creationId xmlns:a16="http://schemas.microsoft.com/office/drawing/2014/main" id="{6F0B6CFF-83B4-F1DE-984A-03DACD04E4D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 flipV="1">
                  <a:off x="4824957" y="4066769"/>
                  <a:ext cx="402453" cy="183058"/>
                </a:xfrm>
                <a:prstGeom prst="rect">
                  <a:avLst/>
                </a:prstGeom>
              </p:spPr>
            </p:pic>
            <p:pic>
              <p:nvPicPr>
                <p:cNvPr id="33" name="図 32">
                  <a:extLst>
                    <a:ext uri="{FF2B5EF4-FFF2-40B4-BE49-F238E27FC236}">
                      <a16:creationId xmlns:a16="http://schemas.microsoft.com/office/drawing/2014/main" id="{EE68C0E6-D3C0-2144-481E-52C58F78311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6200000" flipV="1">
                  <a:off x="4641899" y="4066768"/>
                  <a:ext cx="402453" cy="183058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34" name="グループ化 33">
              <a:extLst>
                <a:ext uri="{FF2B5EF4-FFF2-40B4-BE49-F238E27FC236}">
                  <a16:creationId xmlns:a16="http://schemas.microsoft.com/office/drawing/2014/main" id="{AC632D30-8712-79AB-D12D-20775B75309D}"/>
                </a:ext>
              </a:extLst>
            </p:cNvPr>
            <p:cNvGrpSpPr/>
            <p:nvPr/>
          </p:nvGrpSpPr>
          <p:grpSpPr>
            <a:xfrm rot="16200000">
              <a:off x="4218742" y="5321928"/>
              <a:ext cx="682811" cy="755970"/>
              <a:chOff x="2843277" y="4243534"/>
              <a:chExt cx="682811" cy="755970"/>
            </a:xfrm>
          </p:grpSpPr>
          <p:pic>
            <p:nvPicPr>
              <p:cNvPr id="35" name="図 34" descr="図形 が含まれている画像&#10;&#10;自動的に生成された説明">
                <a:extLst>
                  <a:ext uri="{FF2B5EF4-FFF2-40B4-BE49-F238E27FC236}">
                    <a16:creationId xmlns:a16="http://schemas.microsoft.com/office/drawing/2014/main" id="{155F3890-9FA3-8561-59C7-088D83FE2AE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843277" y="4243534"/>
                <a:ext cx="682811" cy="755970"/>
              </a:xfrm>
              <a:prstGeom prst="rect">
                <a:avLst/>
              </a:prstGeom>
            </p:spPr>
          </p:pic>
          <p:grpSp>
            <p:nvGrpSpPr>
              <p:cNvPr id="36" name="グループ化 35">
                <a:extLst>
                  <a:ext uri="{FF2B5EF4-FFF2-40B4-BE49-F238E27FC236}">
                    <a16:creationId xmlns:a16="http://schemas.microsoft.com/office/drawing/2014/main" id="{A38EB85F-E7EF-5F3E-0C14-592129584B40}"/>
                  </a:ext>
                </a:extLst>
              </p:cNvPr>
              <p:cNvGrpSpPr/>
              <p:nvPr/>
            </p:nvGrpSpPr>
            <p:grpSpPr>
              <a:xfrm rot="16200000">
                <a:off x="2977726" y="4420292"/>
                <a:ext cx="366116" cy="402454"/>
                <a:chOff x="4751597" y="3957070"/>
                <a:chExt cx="366116" cy="402454"/>
              </a:xfrm>
            </p:grpSpPr>
            <p:pic>
              <p:nvPicPr>
                <p:cNvPr id="37" name="図 36">
                  <a:extLst>
                    <a:ext uri="{FF2B5EF4-FFF2-40B4-BE49-F238E27FC236}">
                      <a16:creationId xmlns:a16="http://schemas.microsoft.com/office/drawing/2014/main" id="{2AF5F9AA-BD1D-415C-2DF8-E890E786709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 flipV="1">
                  <a:off x="4824957" y="4066769"/>
                  <a:ext cx="402453" cy="183058"/>
                </a:xfrm>
                <a:prstGeom prst="rect">
                  <a:avLst/>
                </a:prstGeom>
              </p:spPr>
            </p:pic>
            <p:pic>
              <p:nvPicPr>
                <p:cNvPr id="38" name="図 37">
                  <a:extLst>
                    <a:ext uri="{FF2B5EF4-FFF2-40B4-BE49-F238E27FC236}">
                      <a16:creationId xmlns:a16="http://schemas.microsoft.com/office/drawing/2014/main" id="{4BA8EF6A-58BD-6161-9D6B-C196792AEFD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6200000" flipV="1">
                  <a:off x="4641899" y="4066768"/>
                  <a:ext cx="402453" cy="183058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39" name="グループ化 38">
              <a:extLst>
                <a:ext uri="{FF2B5EF4-FFF2-40B4-BE49-F238E27FC236}">
                  <a16:creationId xmlns:a16="http://schemas.microsoft.com/office/drawing/2014/main" id="{2B25C8A6-B4F1-7666-93F7-F06D09D0E929}"/>
                </a:ext>
              </a:extLst>
            </p:cNvPr>
            <p:cNvGrpSpPr/>
            <p:nvPr/>
          </p:nvGrpSpPr>
          <p:grpSpPr>
            <a:xfrm rot="16200000">
              <a:off x="5081528" y="5316708"/>
              <a:ext cx="682811" cy="755970"/>
              <a:chOff x="2843277" y="4243534"/>
              <a:chExt cx="682811" cy="755970"/>
            </a:xfrm>
          </p:grpSpPr>
          <p:pic>
            <p:nvPicPr>
              <p:cNvPr id="40" name="図 39" descr="図形 が含まれている画像&#10;&#10;自動的に生成された説明">
                <a:extLst>
                  <a:ext uri="{FF2B5EF4-FFF2-40B4-BE49-F238E27FC236}">
                    <a16:creationId xmlns:a16="http://schemas.microsoft.com/office/drawing/2014/main" id="{ABF924F9-D56B-38A4-4B95-58204C876A4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843277" y="4243534"/>
                <a:ext cx="682811" cy="755970"/>
              </a:xfrm>
              <a:prstGeom prst="rect">
                <a:avLst/>
              </a:prstGeom>
            </p:spPr>
          </p:pic>
          <p:grpSp>
            <p:nvGrpSpPr>
              <p:cNvPr id="41" name="グループ化 40">
                <a:extLst>
                  <a:ext uri="{FF2B5EF4-FFF2-40B4-BE49-F238E27FC236}">
                    <a16:creationId xmlns:a16="http://schemas.microsoft.com/office/drawing/2014/main" id="{148EEF7D-48DA-83CF-DF8A-78E194D3CFA1}"/>
                  </a:ext>
                </a:extLst>
              </p:cNvPr>
              <p:cNvGrpSpPr/>
              <p:nvPr/>
            </p:nvGrpSpPr>
            <p:grpSpPr>
              <a:xfrm rot="16200000">
                <a:off x="2977726" y="4420292"/>
                <a:ext cx="366116" cy="402454"/>
                <a:chOff x="4751597" y="3957070"/>
                <a:chExt cx="366116" cy="402454"/>
              </a:xfrm>
            </p:grpSpPr>
            <p:pic>
              <p:nvPicPr>
                <p:cNvPr id="42" name="図 41">
                  <a:extLst>
                    <a:ext uri="{FF2B5EF4-FFF2-40B4-BE49-F238E27FC236}">
                      <a16:creationId xmlns:a16="http://schemas.microsoft.com/office/drawing/2014/main" id="{B986B58C-0259-3D90-770C-E9A3742FE0D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 flipV="1">
                  <a:off x="4824957" y="4066769"/>
                  <a:ext cx="402453" cy="183058"/>
                </a:xfrm>
                <a:prstGeom prst="rect">
                  <a:avLst/>
                </a:prstGeom>
              </p:spPr>
            </p:pic>
            <p:pic>
              <p:nvPicPr>
                <p:cNvPr id="43" name="図 42">
                  <a:extLst>
                    <a:ext uri="{FF2B5EF4-FFF2-40B4-BE49-F238E27FC236}">
                      <a16:creationId xmlns:a16="http://schemas.microsoft.com/office/drawing/2014/main" id="{55C2D8EC-30B1-5674-A780-CD708F22D07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6200000" flipV="1">
                  <a:off x="4641899" y="4066768"/>
                  <a:ext cx="402453" cy="183058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44" name="グループ化 43">
              <a:extLst>
                <a:ext uri="{FF2B5EF4-FFF2-40B4-BE49-F238E27FC236}">
                  <a16:creationId xmlns:a16="http://schemas.microsoft.com/office/drawing/2014/main" id="{DE4EB554-F9F4-8545-9986-D24680AD5ABB}"/>
                </a:ext>
              </a:extLst>
            </p:cNvPr>
            <p:cNvGrpSpPr/>
            <p:nvPr/>
          </p:nvGrpSpPr>
          <p:grpSpPr>
            <a:xfrm rot="16200000">
              <a:off x="5944314" y="5321927"/>
              <a:ext cx="682811" cy="755970"/>
              <a:chOff x="2843277" y="4243534"/>
              <a:chExt cx="682811" cy="755970"/>
            </a:xfrm>
          </p:grpSpPr>
          <p:pic>
            <p:nvPicPr>
              <p:cNvPr id="45" name="図 44" descr="図形 が含まれている画像&#10;&#10;自動的に生成された説明">
                <a:extLst>
                  <a:ext uri="{FF2B5EF4-FFF2-40B4-BE49-F238E27FC236}">
                    <a16:creationId xmlns:a16="http://schemas.microsoft.com/office/drawing/2014/main" id="{5D6E943C-E2AD-30B7-3581-E23D373EDA9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843277" y="4243534"/>
                <a:ext cx="682811" cy="755970"/>
              </a:xfrm>
              <a:prstGeom prst="rect">
                <a:avLst/>
              </a:prstGeom>
            </p:spPr>
          </p:pic>
          <p:grpSp>
            <p:nvGrpSpPr>
              <p:cNvPr id="46" name="グループ化 45">
                <a:extLst>
                  <a:ext uri="{FF2B5EF4-FFF2-40B4-BE49-F238E27FC236}">
                    <a16:creationId xmlns:a16="http://schemas.microsoft.com/office/drawing/2014/main" id="{041DCCCF-F32A-8799-5801-0046383D52CD}"/>
                  </a:ext>
                </a:extLst>
              </p:cNvPr>
              <p:cNvGrpSpPr/>
              <p:nvPr/>
            </p:nvGrpSpPr>
            <p:grpSpPr>
              <a:xfrm rot="16200000">
                <a:off x="2977726" y="4420292"/>
                <a:ext cx="366116" cy="402454"/>
                <a:chOff x="4751597" y="3957070"/>
                <a:chExt cx="366116" cy="402454"/>
              </a:xfrm>
            </p:grpSpPr>
            <p:pic>
              <p:nvPicPr>
                <p:cNvPr id="47" name="図 46">
                  <a:extLst>
                    <a:ext uri="{FF2B5EF4-FFF2-40B4-BE49-F238E27FC236}">
                      <a16:creationId xmlns:a16="http://schemas.microsoft.com/office/drawing/2014/main" id="{AF04818B-8C13-CFF6-E985-97DFCAA8F01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 flipV="1">
                  <a:off x="4824957" y="4066769"/>
                  <a:ext cx="402453" cy="183058"/>
                </a:xfrm>
                <a:prstGeom prst="rect">
                  <a:avLst/>
                </a:prstGeom>
              </p:spPr>
            </p:pic>
            <p:pic>
              <p:nvPicPr>
                <p:cNvPr id="48" name="図 47">
                  <a:extLst>
                    <a:ext uri="{FF2B5EF4-FFF2-40B4-BE49-F238E27FC236}">
                      <a16:creationId xmlns:a16="http://schemas.microsoft.com/office/drawing/2014/main" id="{8DBA2D54-6428-88B4-4D5E-C8799A4D019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6200000" flipV="1">
                  <a:off x="4641899" y="4066768"/>
                  <a:ext cx="402453" cy="183058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49" name="グループ化 48">
              <a:extLst>
                <a:ext uri="{FF2B5EF4-FFF2-40B4-BE49-F238E27FC236}">
                  <a16:creationId xmlns:a16="http://schemas.microsoft.com/office/drawing/2014/main" id="{418F9EBB-8F0C-C9ED-C120-2C5B5FAB6E4C}"/>
                </a:ext>
              </a:extLst>
            </p:cNvPr>
            <p:cNvGrpSpPr/>
            <p:nvPr/>
          </p:nvGrpSpPr>
          <p:grpSpPr>
            <a:xfrm rot="16200000">
              <a:off x="6784416" y="5321929"/>
              <a:ext cx="682811" cy="755970"/>
              <a:chOff x="2843277" y="4243534"/>
              <a:chExt cx="682811" cy="755970"/>
            </a:xfrm>
          </p:grpSpPr>
          <p:pic>
            <p:nvPicPr>
              <p:cNvPr id="50" name="図 49" descr="図形 が含まれている画像&#10;&#10;自動的に生成された説明">
                <a:extLst>
                  <a:ext uri="{FF2B5EF4-FFF2-40B4-BE49-F238E27FC236}">
                    <a16:creationId xmlns:a16="http://schemas.microsoft.com/office/drawing/2014/main" id="{D4B2164F-CFC9-96C9-2FA0-4622D1506D2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843277" y="4243534"/>
                <a:ext cx="682811" cy="755970"/>
              </a:xfrm>
              <a:prstGeom prst="rect">
                <a:avLst/>
              </a:prstGeom>
            </p:spPr>
          </p:pic>
          <p:grpSp>
            <p:nvGrpSpPr>
              <p:cNvPr id="51" name="グループ化 50">
                <a:extLst>
                  <a:ext uri="{FF2B5EF4-FFF2-40B4-BE49-F238E27FC236}">
                    <a16:creationId xmlns:a16="http://schemas.microsoft.com/office/drawing/2014/main" id="{75A50ED5-AD9C-A55A-3367-5B545B46C505}"/>
                  </a:ext>
                </a:extLst>
              </p:cNvPr>
              <p:cNvGrpSpPr/>
              <p:nvPr/>
            </p:nvGrpSpPr>
            <p:grpSpPr>
              <a:xfrm rot="16200000">
                <a:off x="2977726" y="4420292"/>
                <a:ext cx="366116" cy="402454"/>
                <a:chOff x="4751597" y="3957070"/>
                <a:chExt cx="366116" cy="402454"/>
              </a:xfrm>
            </p:grpSpPr>
            <p:pic>
              <p:nvPicPr>
                <p:cNvPr id="52" name="図 51">
                  <a:extLst>
                    <a:ext uri="{FF2B5EF4-FFF2-40B4-BE49-F238E27FC236}">
                      <a16:creationId xmlns:a16="http://schemas.microsoft.com/office/drawing/2014/main" id="{D1EA7857-85BE-DE83-8DA7-7CD59CA2F4C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 flipV="1">
                  <a:off x="4824957" y="4066769"/>
                  <a:ext cx="402453" cy="183058"/>
                </a:xfrm>
                <a:prstGeom prst="rect">
                  <a:avLst/>
                </a:prstGeom>
              </p:spPr>
            </p:pic>
            <p:pic>
              <p:nvPicPr>
                <p:cNvPr id="53" name="図 52">
                  <a:extLst>
                    <a:ext uri="{FF2B5EF4-FFF2-40B4-BE49-F238E27FC236}">
                      <a16:creationId xmlns:a16="http://schemas.microsoft.com/office/drawing/2014/main" id="{ABA58D70-79D9-E648-F79A-6FE5E1E7850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6200000" flipV="1">
                  <a:off x="4641899" y="4066768"/>
                  <a:ext cx="402453" cy="183058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54" name="グループ化 53">
              <a:extLst>
                <a:ext uri="{FF2B5EF4-FFF2-40B4-BE49-F238E27FC236}">
                  <a16:creationId xmlns:a16="http://schemas.microsoft.com/office/drawing/2014/main" id="{DC3CB757-98E4-FEE7-00EF-5C02A4939F22}"/>
                </a:ext>
              </a:extLst>
            </p:cNvPr>
            <p:cNvGrpSpPr/>
            <p:nvPr/>
          </p:nvGrpSpPr>
          <p:grpSpPr>
            <a:xfrm rot="16200000">
              <a:off x="7641667" y="5326616"/>
              <a:ext cx="682811" cy="755970"/>
              <a:chOff x="2843277" y="4243534"/>
              <a:chExt cx="682811" cy="755970"/>
            </a:xfrm>
          </p:grpSpPr>
          <p:pic>
            <p:nvPicPr>
              <p:cNvPr id="55" name="図 54" descr="図形 が含まれている画像&#10;&#10;自動的に生成された説明">
                <a:extLst>
                  <a:ext uri="{FF2B5EF4-FFF2-40B4-BE49-F238E27FC236}">
                    <a16:creationId xmlns:a16="http://schemas.microsoft.com/office/drawing/2014/main" id="{BF8F9FB0-C8C3-820C-2395-F0D624C9B7A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843277" y="4243534"/>
                <a:ext cx="682811" cy="755970"/>
              </a:xfrm>
              <a:prstGeom prst="rect">
                <a:avLst/>
              </a:prstGeom>
            </p:spPr>
          </p:pic>
          <p:grpSp>
            <p:nvGrpSpPr>
              <p:cNvPr id="56" name="グループ化 55">
                <a:extLst>
                  <a:ext uri="{FF2B5EF4-FFF2-40B4-BE49-F238E27FC236}">
                    <a16:creationId xmlns:a16="http://schemas.microsoft.com/office/drawing/2014/main" id="{BF76F6F5-4630-252A-BC63-6FD6E7F90CD7}"/>
                  </a:ext>
                </a:extLst>
              </p:cNvPr>
              <p:cNvGrpSpPr/>
              <p:nvPr/>
            </p:nvGrpSpPr>
            <p:grpSpPr>
              <a:xfrm rot="16200000">
                <a:off x="2977726" y="4420292"/>
                <a:ext cx="366116" cy="402454"/>
                <a:chOff x="4751597" y="3957070"/>
                <a:chExt cx="366116" cy="402454"/>
              </a:xfrm>
            </p:grpSpPr>
            <p:pic>
              <p:nvPicPr>
                <p:cNvPr id="57" name="図 56">
                  <a:extLst>
                    <a:ext uri="{FF2B5EF4-FFF2-40B4-BE49-F238E27FC236}">
                      <a16:creationId xmlns:a16="http://schemas.microsoft.com/office/drawing/2014/main" id="{F6DF3A49-219B-F8C1-F797-F6D798FA3F0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 flipV="1">
                  <a:off x="4824957" y="4066769"/>
                  <a:ext cx="402453" cy="183058"/>
                </a:xfrm>
                <a:prstGeom prst="rect">
                  <a:avLst/>
                </a:prstGeom>
              </p:spPr>
            </p:pic>
            <p:pic>
              <p:nvPicPr>
                <p:cNvPr id="58" name="図 57">
                  <a:extLst>
                    <a:ext uri="{FF2B5EF4-FFF2-40B4-BE49-F238E27FC236}">
                      <a16:creationId xmlns:a16="http://schemas.microsoft.com/office/drawing/2014/main" id="{7B0AD3E6-FF99-8B65-0E86-0F14ABC35D9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6200000" flipV="1">
                  <a:off x="4641899" y="4066768"/>
                  <a:ext cx="402453" cy="183058"/>
                </a:xfrm>
                <a:prstGeom prst="rect">
                  <a:avLst/>
                </a:prstGeom>
              </p:spPr>
            </p:pic>
          </p:grpSp>
        </p:grpSp>
      </p:grpSp>
      <p:pic>
        <p:nvPicPr>
          <p:cNvPr id="583" name="図 582" descr="アイコン&#10;&#10;自動的に生成された説明">
            <a:extLst>
              <a:ext uri="{FF2B5EF4-FFF2-40B4-BE49-F238E27FC236}">
                <a16:creationId xmlns:a16="http://schemas.microsoft.com/office/drawing/2014/main" id="{381D1BF9-0849-D5B2-D637-D1058019761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2321" y="3340152"/>
            <a:ext cx="1609483" cy="371888"/>
          </a:xfrm>
          <a:prstGeom prst="rect">
            <a:avLst/>
          </a:prstGeom>
        </p:spPr>
      </p:pic>
      <p:pic>
        <p:nvPicPr>
          <p:cNvPr id="585" name="図 584" descr="アイコン&#10;&#10;自動的に生成された説明">
            <a:extLst>
              <a:ext uri="{FF2B5EF4-FFF2-40B4-BE49-F238E27FC236}">
                <a16:creationId xmlns:a16="http://schemas.microsoft.com/office/drawing/2014/main" id="{E8AF229B-890F-A86D-A0E0-A1EEE867E4A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926" y="6015153"/>
            <a:ext cx="1609483" cy="371888"/>
          </a:xfrm>
          <a:prstGeom prst="rect">
            <a:avLst/>
          </a:prstGeom>
        </p:spPr>
      </p:pic>
      <p:pic>
        <p:nvPicPr>
          <p:cNvPr id="4" name="グラフィックス 3">
            <a:extLst>
              <a:ext uri="{FF2B5EF4-FFF2-40B4-BE49-F238E27FC236}">
                <a16:creationId xmlns:a16="http://schemas.microsoft.com/office/drawing/2014/main" id="{0D5ED3D6-8347-E2DB-4959-969C47E6328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891677" y="367738"/>
            <a:ext cx="168117" cy="142253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8FEF5439-5FF8-7387-CA2D-F065F1131FEC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0003" y="4322535"/>
            <a:ext cx="569977" cy="563881"/>
          </a:xfrm>
          <a:prstGeom prst="rect">
            <a:avLst/>
          </a:prstGeom>
        </p:spPr>
      </p:pic>
      <p:pic>
        <p:nvPicPr>
          <p:cNvPr id="576" name="図 575">
            <a:extLst>
              <a:ext uri="{FF2B5EF4-FFF2-40B4-BE49-F238E27FC236}">
                <a16:creationId xmlns:a16="http://schemas.microsoft.com/office/drawing/2014/main" id="{A1525001-9FF1-E6AE-B721-2E5B45B3C742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flipV="1">
            <a:off x="1190041" y="4365998"/>
            <a:ext cx="300019" cy="300019"/>
          </a:xfrm>
          <a:prstGeom prst="rect">
            <a:avLst/>
          </a:prstGeom>
        </p:spPr>
      </p:pic>
      <p:pic>
        <p:nvPicPr>
          <p:cNvPr id="577" name="図 576">
            <a:extLst>
              <a:ext uri="{FF2B5EF4-FFF2-40B4-BE49-F238E27FC236}">
                <a16:creationId xmlns:a16="http://schemas.microsoft.com/office/drawing/2014/main" id="{5F376284-CEFE-EAD9-97D2-F5C322122C0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51" y="6327581"/>
            <a:ext cx="422548" cy="118920"/>
          </a:xfrm>
          <a:prstGeom prst="rect">
            <a:avLst/>
          </a:prstGeom>
        </p:spPr>
      </p:pic>
      <p:pic>
        <p:nvPicPr>
          <p:cNvPr id="578" name="図 577">
            <a:extLst>
              <a:ext uri="{FF2B5EF4-FFF2-40B4-BE49-F238E27FC236}">
                <a16:creationId xmlns:a16="http://schemas.microsoft.com/office/drawing/2014/main" id="{2079C1D5-7332-DAD8-B085-ABD9CB73FB20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167" y="5064204"/>
            <a:ext cx="399073" cy="96148"/>
          </a:xfrm>
          <a:prstGeom prst="rect">
            <a:avLst/>
          </a:prstGeom>
        </p:spPr>
      </p:pic>
      <p:pic>
        <p:nvPicPr>
          <p:cNvPr id="579" name="図 578">
            <a:extLst>
              <a:ext uri="{FF2B5EF4-FFF2-40B4-BE49-F238E27FC236}">
                <a16:creationId xmlns:a16="http://schemas.microsoft.com/office/drawing/2014/main" id="{41AF46F6-F0AA-63FA-7084-CF51CBC959C3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674" y="5054324"/>
            <a:ext cx="399074" cy="164324"/>
          </a:xfrm>
          <a:prstGeom prst="rect">
            <a:avLst/>
          </a:prstGeom>
        </p:spPr>
      </p:pic>
      <p:pic>
        <p:nvPicPr>
          <p:cNvPr id="580" name="図 579">
            <a:extLst>
              <a:ext uri="{FF2B5EF4-FFF2-40B4-BE49-F238E27FC236}">
                <a16:creationId xmlns:a16="http://schemas.microsoft.com/office/drawing/2014/main" id="{FDA84523-8400-43D9-C936-826E6BABA6F9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674" y="5339095"/>
            <a:ext cx="399074" cy="164324"/>
          </a:xfrm>
          <a:prstGeom prst="rect">
            <a:avLst/>
          </a:prstGeom>
        </p:spPr>
      </p:pic>
      <p:pic>
        <p:nvPicPr>
          <p:cNvPr id="581" name="図 580">
            <a:extLst>
              <a:ext uri="{FF2B5EF4-FFF2-40B4-BE49-F238E27FC236}">
                <a16:creationId xmlns:a16="http://schemas.microsoft.com/office/drawing/2014/main" id="{362D044D-3B8E-0D8A-5B90-C363FA31AF0E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674" y="5675580"/>
            <a:ext cx="399074" cy="166203"/>
          </a:xfrm>
          <a:prstGeom prst="rect">
            <a:avLst/>
          </a:prstGeom>
        </p:spPr>
      </p:pic>
      <p:pic>
        <p:nvPicPr>
          <p:cNvPr id="582" name="図 581">
            <a:extLst>
              <a:ext uri="{FF2B5EF4-FFF2-40B4-BE49-F238E27FC236}">
                <a16:creationId xmlns:a16="http://schemas.microsoft.com/office/drawing/2014/main" id="{E72BF2F1-C508-9749-389A-D1FD0D8A939A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078" y="5973079"/>
            <a:ext cx="584244" cy="194748"/>
          </a:xfrm>
          <a:prstGeom prst="rect">
            <a:avLst/>
          </a:prstGeom>
        </p:spPr>
      </p:pic>
      <p:pic>
        <p:nvPicPr>
          <p:cNvPr id="584" name="図 583">
            <a:extLst>
              <a:ext uri="{FF2B5EF4-FFF2-40B4-BE49-F238E27FC236}">
                <a16:creationId xmlns:a16="http://schemas.microsoft.com/office/drawing/2014/main" id="{EE9F3293-B11E-EAFC-9DBE-F456DDF34CF6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387" y="5339095"/>
            <a:ext cx="114766" cy="106942"/>
          </a:xfrm>
          <a:prstGeom prst="rect">
            <a:avLst/>
          </a:prstGeom>
        </p:spPr>
      </p:pic>
      <p:pic>
        <p:nvPicPr>
          <p:cNvPr id="586" name="図 585">
            <a:extLst>
              <a:ext uri="{FF2B5EF4-FFF2-40B4-BE49-F238E27FC236}">
                <a16:creationId xmlns:a16="http://schemas.microsoft.com/office/drawing/2014/main" id="{67C895CE-CB60-6AFF-0A0B-BD06EBF2212A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2821" y="5323191"/>
            <a:ext cx="126838" cy="106942"/>
          </a:xfrm>
          <a:prstGeom prst="rect">
            <a:avLst/>
          </a:prstGeom>
        </p:spPr>
      </p:pic>
      <p:pic>
        <p:nvPicPr>
          <p:cNvPr id="587" name="図 586">
            <a:extLst>
              <a:ext uri="{FF2B5EF4-FFF2-40B4-BE49-F238E27FC236}">
                <a16:creationId xmlns:a16="http://schemas.microsoft.com/office/drawing/2014/main" id="{3A255061-DFE6-3A64-BBC6-EF6AA72A1221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00300" y="5675580"/>
            <a:ext cx="92806" cy="71936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AB899B8A-6F51-C6B8-DEEA-C927B1D55ED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64098" y="4268639"/>
            <a:ext cx="569977" cy="563881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CE160372-F8D0-4284-1C1E-851490A1B30A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21676" y="4243931"/>
            <a:ext cx="569977" cy="563881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D85D5A93-A2CC-B926-8A4C-92FE115F68D7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77147" y="4268638"/>
            <a:ext cx="569977" cy="563881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A587C59D-64E8-CE55-8A55-2A19E0F7515D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54079" y="3730353"/>
            <a:ext cx="569977" cy="563881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EB93211C-AFAD-0FF3-E4CA-38C89A6DDDC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945392" y="3724829"/>
            <a:ext cx="569977" cy="563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762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4D1A98-EF99-6E42-EB62-744C877A2E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2" name="図 251">
            <a:extLst>
              <a:ext uri="{FF2B5EF4-FFF2-40B4-BE49-F238E27FC236}">
                <a16:creationId xmlns:a16="http://schemas.microsoft.com/office/drawing/2014/main" id="{C5DF4AC1-035E-5ED2-ADE1-F0E7DDE4B3F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407166" y="6092483"/>
            <a:ext cx="422548" cy="118920"/>
          </a:xfrm>
          <a:prstGeom prst="rect">
            <a:avLst/>
          </a:prstGeom>
        </p:spPr>
      </p:pic>
      <p:pic>
        <p:nvPicPr>
          <p:cNvPr id="253" name="図 252">
            <a:extLst>
              <a:ext uri="{FF2B5EF4-FFF2-40B4-BE49-F238E27FC236}">
                <a16:creationId xmlns:a16="http://schemas.microsoft.com/office/drawing/2014/main" id="{DAAE5579-993B-F056-6310-0B290E695A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6310" y="6042860"/>
            <a:ext cx="133026" cy="108799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2AD85926-A558-8457-297A-1A34ADD13E71}"/>
              </a:ext>
            </a:extLst>
          </p:cNvPr>
          <p:cNvGrpSpPr/>
          <p:nvPr/>
        </p:nvGrpSpPr>
        <p:grpSpPr>
          <a:xfrm>
            <a:off x="2224710" y="3875866"/>
            <a:ext cx="6173330" cy="1903068"/>
            <a:chOff x="2224710" y="3913966"/>
            <a:chExt cx="6173330" cy="1903068"/>
          </a:xfrm>
        </p:grpSpPr>
        <p:pic>
          <p:nvPicPr>
            <p:cNvPr id="166" name="図 165">
              <a:extLst>
                <a:ext uri="{FF2B5EF4-FFF2-40B4-BE49-F238E27FC236}">
                  <a16:creationId xmlns:a16="http://schemas.microsoft.com/office/drawing/2014/main" id="{6EA54891-490E-D226-3CE1-1276D017FEB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843915" y="5648590"/>
              <a:ext cx="403819" cy="164939"/>
            </a:xfrm>
            <a:prstGeom prst="rect">
              <a:avLst/>
            </a:prstGeom>
          </p:spPr>
        </p:pic>
        <p:pic>
          <p:nvPicPr>
            <p:cNvPr id="167" name="図 166">
              <a:extLst>
                <a:ext uri="{FF2B5EF4-FFF2-40B4-BE49-F238E27FC236}">
                  <a16:creationId xmlns:a16="http://schemas.microsoft.com/office/drawing/2014/main" id="{94406EDD-1E81-B520-7C98-52E84987E1C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843915" y="5432670"/>
              <a:ext cx="403819" cy="164939"/>
            </a:xfrm>
            <a:prstGeom prst="rect">
              <a:avLst/>
            </a:prstGeom>
          </p:spPr>
        </p:pic>
        <p:pic>
          <p:nvPicPr>
            <p:cNvPr id="168" name="図 167">
              <a:extLst>
                <a:ext uri="{FF2B5EF4-FFF2-40B4-BE49-F238E27FC236}">
                  <a16:creationId xmlns:a16="http://schemas.microsoft.com/office/drawing/2014/main" id="{0146E1CE-50B6-8713-E5F2-039D8BABCC8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843915" y="5226138"/>
              <a:ext cx="403819" cy="164939"/>
            </a:xfrm>
            <a:prstGeom prst="rect">
              <a:avLst/>
            </a:prstGeom>
          </p:spPr>
        </p:pic>
        <p:pic>
          <p:nvPicPr>
            <p:cNvPr id="169" name="図 168">
              <a:extLst>
                <a:ext uri="{FF2B5EF4-FFF2-40B4-BE49-F238E27FC236}">
                  <a16:creationId xmlns:a16="http://schemas.microsoft.com/office/drawing/2014/main" id="{6BBA5975-C0E6-662A-EEA0-27738AD05B3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843915" y="5010217"/>
              <a:ext cx="403819" cy="164939"/>
            </a:xfrm>
            <a:prstGeom prst="rect">
              <a:avLst/>
            </a:prstGeom>
          </p:spPr>
        </p:pic>
        <p:pic>
          <p:nvPicPr>
            <p:cNvPr id="170" name="図 169">
              <a:extLst>
                <a:ext uri="{FF2B5EF4-FFF2-40B4-BE49-F238E27FC236}">
                  <a16:creationId xmlns:a16="http://schemas.microsoft.com/office/drawing/2014/main" id="{96A4BD46-E5F8-46D5-24E3-4100E892A15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843915" y="4794297"/>
              <a:ext cx="403819" cy="164939"/>
            </a:xfrm>
            <a:prstGeom prst="rect">
              <a:avLst/>
            </a:prstGeom>
          </p:spPr>
        </p:pic>
        <p:pic>
          <p:nvPicPr>
            <p:cNvPr id="171" name="図 170">
              <a:extLst>
                <a:ext uri="{FF2B5EF4-FFF2-40B4-BE49-F238E27FC236}">
                  <a16:creationId xmlns:a16="http://schemas.microsoft.com/office/drawing/2014/main" id="{A174238E-F01A-41F2-07A4-8970FB4CB82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843915" y="4578377"/>
              <a:ext cx="403819" cy="164939"/>
            </a:xfrm>
            <a:prstGeom prst="rect">
              <a:avLst/>
            </a:prstGeom>
          </p:spPr>
        </p:pic>
        <p:pic>
          <p:nvPicPr>
            <p:cNvPr id="172" name="図 171">
              <a:extLst>
                <a:ext uri="{FF2B5EF4-FFF2-40B4-BE49-F238E27FC236}">
                  <a16:creationId xmlns:a16="http://schemas.microsoft.com/office/drawing/2014/main" id="{338FA7E0-75B0-80C9-BE03-EB18E6E5B96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843915" y="4371845"/>
              <a:ext cx="403819" cy="164939"/>
            </a:xfrm>
            <a:prstGeom prst="rect">
              <a:avLst/>
            </a:prstGeom>
          </p:spPr>
        </p:pic>
        <p:pic>
          <p:nvPicPr>
            <p:cNvPr id="173" name="図 172">
              <a:extLst>
                <a:ext uri="{FF2B5EF4-FFF2-40B4-BE49-F238E27FC236}">
                  <a16:creationId xmlns:a16="http://schemas.microsoft.com/office/drawing/2014/main" id="{0E8699CB-8A63-C708-E902-17BEAA87E67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321326" y="5652095"/>
              <a:ext cx="403819" cy="164939"/>
            </a:xfrm>
            <a:prstGeom prst="rect">
              <a:avLst/>
            </a:prstGeom>
          </p:spPr>
        </p:pic>
        <p:pic>
          <p:nvPicPr>
            <p:cNvPr id="174" name="図 173">
              <a:extLst>
                <a:ext uri="{FF2B5EF4-FFF2-40B4-BE49-F238E27FC236}">
                  <a16:creationId xmlns:a16="http://schemas.microsoft.com/office/drawing/2014/main" id="{817C1B04-C5F9-341F-1884-76A51242F5B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321326" y="5436175"/>
              <a:ext cx="403819" cy="164939"/>
            </a:xfrm>
            <a:prstGeom prst="rect">
              <a:avLst/>
            </a:prstGeom>
          </p:spPr>
        </p:pic>
        <p:pic>
          <p:nvPicPr>
            <p:cNvPr id="175" name="図 174">
              <a:extLst>
                <a:ext uri="{FF2B5EF4-FFF2-40B4-BE49-F238E27FC236}">
                  <a16:creationId xmlns:a16="http://schemas.microsoft.com/office/drawing/2014/main" id="{95A14816-A399-B054-0D5E-F48CCF7EE07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321326" y="5229643"/>
              <a:ext cx="403819" cy="164939"/>
            </a:xfrm>
            <a:prstGeom prst="rect">
              <a:avLst/>
            </a:prstGeom>
          </p:spPr>
        </p:pic>
        <p:pic>
          <p:nvPicPr>
            <p:cNvPr id="176" name="図 175">
              <a:extLst>
                <a:ext uri="{FF2B5EF4-FFF2-40B4-BE49-F238E27FC236}">
                  <a16:creationId xmlns:a16="http://schemas.microsoft.com/office/drawing/2014/main" id="{FD0E3A36-4FA7-572B-4DB1-BE7B2306E17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321326" y="5013722"/>
              <a:ext cx="403819" cy="164939"/>
            </a:xfrm>
            <a:prstGeom prst="rect">
              <a:avLst/>
            </a:prstGeom>
          </p:spPr>
        </p:pic>
        <p:pic>
          <p:nvPicPr>
            <p:cNvPr id="177" name="図 176">
              <a:extLst>
                <a:ext uri="{FF2B5EF4-FFF2-40B4-BE49-F238E27FC236}">
                  <a16:creationId xmlns:a16="http://schemas.microsoft.com/office/drawing/2014/main" id="{AD158092-1103-5A16-E632-C384A31E43A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321326" y="4797802"/>
              <a:ext cx="403819" cy="164939"/>
            </a:xfrm>
            <a:prstGeom prst="rect">
              <a:avLst/>
            </a:prstGeom>
          </p:spPr>
        </p:pic>
        <p:pic>
          <p:nvPicPr>
            <p:cNvPr id="178" name="図 177">
              <a:extLst>
                <a:ext uri="{FF2B5EF4-FFF2-40B4-BE49-F238E27FC236}">
                  <a16:creationId xmlns:a16="http://schemas.microsoft.com/office/drawing/2014/main" id="{36C508FC-9318-543F-5865-C38D39947F8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321326" y="4581882"/>
              <a:ext cx="403819" cy="164939"/>
            </a:xfrm>
            <a:prstGeom prst="rect">
              <a:avLst/>
            </a:prstGeom>
          </p:spPr>
        </p:pic>
        <p:pic>
          <p:nvPicPr>
            <p:cNvPr id="179" name="図 178">
              <a:extLst>
                <a:ext uri="{FF2B5EF4-FFF2-40B4-BE49-F238E27FC236}">
                  <a16:creationId xmlns:a16="http://schemas.microsoft.com/office/drawing/2014/main" id="{FA330EF4-569F-68CE-F932-0662B576C14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321326" y="4375350"/>
              <a:ext cx="403819" cy="164939"/>
            </a:xfrm>
            <a:prstGeom prst="rect">
              <a:avLst/>
            </a:prstGeom>
          </p:spPr>
        </p:pic>
        <p:pic>
          <p:nvPicPr>
            <p:cNvPr id="180" name="図 179">
              <a:extLst>
                <a:ext uri="{FF2B5EF4-FFF2-40B4-BE49-F238E27FC236}">
                  <a16:creationId xmlns:a16="http://schemas.microsoft.com/office/drawing/2014/main" id="{A7F17831-1E7E-0B6C-D7C5-7AD7FC2AEDD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95607" y="5648590"/>
              <a:ext cx="403819" cy="164939"/>
            </a:xfrm>
            <a:prstGeom prst="rect">
              <a:avLst/>
            </a:prstGeom>
          </p:spPr>
        </p:pic>
        <p:pic>
          <p:nvPicPr>
            <p:cNvPr id="181" name="図 180">
              <a:extLst>
                <a:ext uri="{FF2B5EF4-FFF2-40B4-BE49-F238E27FC236}">
                  <a16:creationId xmlns:a16="http://schemas.microsoft.com/office/drawing/2014/main" id="{6237EC94-61D0-B273-16D1-A823BC8D63D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95607" y="5432670"/>
              <a:ext cx="403819" cy="164939"/>
            </a:xfrm>
            <a:prstGeom prst="rect">
              <a:avLst/>
            </a:prstGeom>
          </p:spPr>
        </p:pic>
        <p:pic>
          <p:nvPicPr>
            <p:cNvPr id="182" name="図 181">
              <a:extLst>
                <a:ext uri="{FF2B5EF4-FFF2-40B4-BE49-F238E27FC236}">
                  <a16:creationId xmlns:a16="http://schemas.microsoft.com/office/drawing/2014/main" id="{88BD9971-217C-3473-2F01-DE65FD6BC30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95607" y="5226138"/>
              <a:ext cx="403819" cy="164939"/>
            </a:xfrm>
            <a:prstGeom prst="rect">
              <a:avLst/>
            </a:prstGeom>
          </p:spPr>
        </p:pic>
        <p:pic>
          <p:nvPicPr>
            <p:cNvPr id="183" name="図 182">
              <a:extLst>
                <a:ext uri="{FF2B5EF4-FFF2-40B4-BE49-F238E27FC236}">
                  <a16:creationId xmlns:a16="http://schemas.microsoft.com/office/drawing/2014/main" id="{01B9E669-6EA3-DB97-B46F-40EE39FECFB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95607" y="5010217"/>
              <a:ext cx="403819" cy="164939"/>
            </a:xfrm>
            <a:prstGeom prst="rect">
              <a:avLst/>
            </a:prstGeom>
          </p:spPr>
        </p:pic>
        <p:pic>
          <p:nvPicPr>
            <p:cNvPr id="184" name="図 183">
              <a:extLst>
                <a:ext uri="{FF2B5EF4-FFF2-40B4-BE49-F238E27FC236}">
                  <a16:creationId xmlns:a16="http://schemas.microsoft.com/office/drawing/2014/main" id="{570C5C4A-464E-0998-0FDC-A90FAB3FF25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95607" y="4794297"/>
              <a:ext cx="403819" cy="164939"/>
            </a:xfrm>
            <a:prstGeom prst="rect">
              <a:avLst/>
            </a:prstGeom>
          </p:spPr>
        </p:pic>
        <p:pic>
          <p:nvPicPr>
            <p:cNvPr id="185" name="図 184">
              <a:extLst>
                <a:ext uri="{FF2B5EF4-FFF2-40B4-BE49-F238E27FC236}">
                  <a16:creationId xmlns:a16="http://schemas.microsoft.com/office/drawing/2014/main" id="{2B0931E2-30EE-095C-7A74-B32F728F76B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95607" y="4578377"/>
              <a:ext cx="403819" cy="164939"/>
            </a:xfrm>
            <a:prstGeom prst="rect">
              <a:avLst/>
            </a:prstGeom>
          </p:spPr>
        </p:pic>
        <p:pic>
          <p:nvPicPr>
            <p:cNvPr id="186" name="図 185">
              <a:extLst>
                <a:ext uri="{FF2B5EF4-FFF2-40B4-BE49-F238E27FC236}">
                  <a16:creationId xmlns:a16="http://schemas.microsoft.com/office/drawing/2014/main" id="{85E6312C-322D-6B68-763B-A3E3D6319BA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95607" y="4371845"/>
              <a:ext cx="403819" cy="164939"/>
            </a:xfrm>
            <a:prstGeom prst="rect">
              <a:avLst/>
            </a:prstGeom>
          </p:spPr>
        </p:pic>
        <p:pic>
          <p:nvPicPr>
            <p:cNvPr id="187" name="図 186">
              <a:extLst>
                <a:ext uri="{FF2B5EF4-FFF2-40B4-BE49-F238E27FC236}">
                  <a16:creationId xmlns:a16="http://schemas.microsoft.com/office/drawing/2014/main" id="{0A30C176-7437-07CE-07E0-1250DEC2448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73018" y="5652095"/>
              <a:ext cx="403819" cy="164939"/>
            </a:xfrm>
            <a:prstGeom prst="rect">
              <a:avLst/>
            </a:prstGeom>
          </p:spPr>
        </p:pic>
        <p:pic>
          <p:nvPicPr>
            <p:cNvPr id="188" name="図 187">
              <a:extLst>
                <a:ext uri="{FF2B5EF4-FFF2-40B4-BE49-F238E27FC236}">
                  <a16:creationId xmlns:a16="http://schemas.microsoft.com/office/drawing/2014/main" id="{18CB5CA7-FD82-1AC0-2712-7A9AF37A46E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73018" y="5436175"/>
              <a:ext cx="403819" cy="164939"/>
            </a:xfrm>
            <a:prstGeom prst="rect">
              <a:avLst/>
            </a:prstGeom>
          </p:spPr>
        </p:pic>
        <p:pic>
          <p:nvPicPr>
            <p:cNvPr id="189" name="図 188">
              <a:extLst>
                <a:ext uri="{FF2B5EF4-FFF2-40B4-BE49-F238E27FC236}">
                  <a16:creationId xmlns:a16="http://schemas.microsoft.com/office/drawing/2014/main" id="{D9DF2EE6-EA26-E7FF-D9EE-B38CDB56FEA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73018" y="5229643"/>
              <a:ext cx="403819" cy="164939"/>
            </a:xfrm>
            <a:prstGeom prst="rect">
              <a:avLst/>
            </a:prstGeom>
          </p:spPr>
        </p:pic>
        <p:pic>
          <p:nvPicPr>
            <p:cNvPr id="190" name="図 189">
              <a:extLst>
                <a:ext uri="{FF2B5EF4-FFF2-40B4-BE49-F238E27FC236}">
                  <a16:creationId xmlns:a16="http://schemas.microsoft.com/office/drawing/2014/main" id="{2052FF06-6883-7525-9805-6530E8BF09E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73018" y="5013722"/>
              <a:ext cx="403819" cy="164939"/>
            </a:xfrm>
            <a:prstGeom prst="rect">
              <a:avLst/>
            </a:prstGeom>
          </p:spPr>
        </p:pic>
        <p:pic>
          <p:nvPicPr>
            <p:cNvPr id="191" name="図 190">
              <a:extLst>
                <a:ext uri="{FF2B5EF4-FFF2-40B4-BE49-F238E27FC236}">
                  <a16:creationId xmlns:a16="http://schemas.microsoft.com/office/drawing/2014/main" id="{B9E80885-DC85-7C4A-71BC-6EA91B1D42A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73018" y="4797802"/>
              <a:ext cx="403819" cy="164939"/>
            </a:xfrm>
            <a:prstGeom prst="rect">
              <a:avLst/>
            </a:prstGeom>
          </p:spPr>
        </p:pic>
        <p:pic>
          <p:nvPicPr>
            <p:cNvPr id="192" name="図 191">
              <a:extLst>
                <a:ext uri="{FF2B5EF4-FFF2-40B4-BE49-F238E27FC236}">
                  <a16:creationId xmlns:a16="http://schemas.microsoft.com/office/drawing/2014/main" id="{205D3BC1-38A9-B250-5114-4E2B71BF56A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73018" y="4581882"/>
              <a:ext cx="403819" cy="164939"/>
            </a:xfrm>
            <a:prstGeom prst="rect">
              <a:avLst/>
            </a:prstGeom>
          </p:spPr>
        </p:pic>
        <p:pic>
          <p:nvPicPr>
            <p:cNvPr id="193" name="図 192">
              <a:extLst>
                <a:ext uri="{FF2B5EF4-FFF2-40B4-BE49-F238E27FC236}">
                  <a16:creationId xmlns:a16="http://schemas.microsoft.com/office/drawing/2014/main" id="{E4824605-BF57-BD1B-AC37-38693B61BD2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73018" y="4375350"/>
              <a:ext cx="403819" cy="164939"/>
            </a:xfrm>
            <a:prstGeom prst="rect">
              <a:avLst/>
            </a:prstGeom>
          </p:spPr>
        </p:pic>
        <p:pic>
          <p:nvPicPr>
            <p:cNvPr id="194" name="図 193">
              <a:extLst>
                <a:ext uri="{FF2B5EF4-FFF2-40B4-BE49-F238E27FC236}">
                  <a16:creationId xmlns:a16="http://schemas.microsoft.com/office/drawing/2014/main" id="{BF5EC488-DB6C-C2C2-F973-84400E6858F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747299" y="5648590"/>
              <a:ext cx="403819" cy="164939"/>
            </a:xfrm>
            <a:prstGeom prst="rect">
              <a:avLst/>
            </a:prstGeom>
          </p:spPr>
        </p:pic>
        <p:pic>
          <p:nvPicPr>
            <p:cNvPr id="195" name="図 194">
              <a:extLst>
                <a:ext uri="{FF2B5EF4-FFF2-40B4-BE49-F238E27FC236}">
                  <a16:creationId xmlns:a16="http://schemas.microsoft.com/office/drawing/2014/main" id="{B4C8B160-37A9-39A8-B6FB-F67834B6F78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747299" y="5432670"/>
              <a:ext cx="403819" cy="164939"/>
            </a:xfrm>
            <a:prstGeom prst="rect">
              <a:avLst/>
            </a:prstGeom>
          </p:spPr>
        </p:pic>
        <p:pic>
          <p:nvPicPr>
            <p:cNvPr id="196" name="図 195">
              <a:extLst>
                <a:ext uri="{FF2B5EF4-FFF2-40B4-BE49-F238E27FC236}">
                  <a16:creationId xmlns:a16="http://schemas.microsoft.com/office/drawing/2014/main" id="{9419736F-D744-B203-D614-2A17988A3A8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747299" y="5226138"/>
              <a:ext cx="403819" cy="164939"/>
            </a:xfrm>
            <a:prstGeom prst="rect">
              <a:avLst/>
            </a:prstGeom>
          </p:spPr>
        </p:pic>
        <p:pic>
          <p:nvPicPr>
            <p:cNvPr id="197" name="図 196">
              <a:extLst>
                <a:ext uri="{FF2B5EF4-FFF2-40B4-BE49-F238E27FC236}">
                  <a16:creationId xmlns:a16="http://schemas.microsoft.com/office/drawing/2014/main" id="{67D27EA6-BCBF-06C5-DD81-A6171F8F92B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747299" y="5010217"/>
              <a:ext cx="403819" cy="164939"/>
            </a:xfrm>
            <a:prstGeom prst="rect">
              <a:avLst/>
            </a:prstGeom>
          </p:spPr>
        </p:pic>
        <p:pic>
          <p:nvPicPr>
            <p:cNvPr id="198" name="図 197">
              <a:extLst>
                <a:ext uri="{FF2B5EF4-FFF2-40B4-BE49-F238E27FC236}">
                  <a16:creationId xmlns:a16="http://schemas.microsoft.com/office/drawing/2014/main" id="{2004716A-D9B8-8CC8-E974-9B44C5D884F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747299" y="4794297"/>
              <a:ext cx="403819" cy="164939"/>
            </a:xfrm>
            <a:prstGeom prst="rect">
              <a:avLst/>
            </a:prstGeom>
          </p:spPr>
        </p:pic>
        <p:pic>
          <p:nvPicPr>
            <p:cNvPr id="199" name="図 198">
              <a:extLst>
                <a:ext uri="{FF2B5EF4-FFF2-40B4-BE49-F238E27FC236}">
                  <a16:creationId xmlns:a16="http://schemas.microsoft.com/office/drawing/2014/main" id="{E5DAB709-F432-5C90-CCFC-2DA31D398A6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747299" y="4578377"/>
              <a:ext cx="403819" cy="164939"/>
            </a:xfrm>
            <a:prstGeom prst="rect">
              <a:avLst/>
            </a:prstGeom>
          </p:spPr>
        </p:pic>
        <p:pic>
          <p:nvPicPr>
            <p:cNvPr id="200" name="図 199">
              <a:extLst>
                <a:ext uri="{FF2B5EF4-FFF2-40B4-BE49-F238E27FC236}">
                  <a16:creationId xmlns:a16="http://schemas.microsoft.com/office/drawing/2014/main" id="{2D8D2035-D41F-01EA-CCC7-8C122089CC0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747299" y="4371845"/>
              <a:ext cx="403819" cy="164939"/>
            </a:xfrm>
            <a:prstGeom prst="rect">
              <a:avLst/>
            </a:prstGeom>
          </p:spPr>
        </p:pic>
        <p:pic>
          <p:nvPicPr>
            <p:cNvPr id="201" name="図 200">
              <a:extLst>
                <a:ext uri="{FF2B5EF4-FFF2-40B4-BE49-F238E27FC236}">
                  <a16:creationId xmlns:a16="http://schemas.microsoft.com/office/drawing/2014/main" id="{182977FA-3EBC-5219-665D-D5849738846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224710" y="5652095"/>
              <a:ext cx="403819" cy="164939"/>
            </a:xfrm>
            <a:prstGeom prst="rect">
              <a:avLst/>
            </a:prstGeom>
          </p:spPr>
        </p:pic>
        <p:pic>
          <p:nvPicPr>
            <p:cNvPr id="202" name="図 201">
              <a:extLst>
                <a:ext uri="{FF2B5EF4-FFF2-40B4-BE49-F238E27FC236}">
                  <a16:creationId xmlns:a16="http://schemas.microsoft.com/office/drawing/2014/main" id="{B9AD139A-1A4E-A446-2311-3CB16BE5689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224710" y="5436175"/>
              <a:ext cx="403819" cy="164939"/>
            </a:xfrm>
            <a:prstGeom prst="rect">
              <a:avLst/>
            </a:prstGeom>
          </p:spPr>
        </p:pic>
        <p:pic>
          <p:nvPicPr>
            <p:cNvPr id="203" name="図 202">
              <a:extLst>
                <a:ext uri="{FF2B5EF4-FFF2-40B4-BE49-F238E27FC236}">
                  <a16:creationId xmlns:a16="http://schemas.microsoft.com/office/drawing/2014/main" id="{A8ECF43E-95EE-E9D0-AF49-FAE71E56F05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224710" y="5229643"/>
              <a:ext cx="403819" cy="164939"/>
            </a:xfrm>
            <a:prstGeom prst="rect">
              <a:avLst/>
            </a:prstGeom>
          </p:spPr>
        </p:pic>
        <p:pic>
          <p:nvPicPr>
            <p:cNvPr id="204" name="図 203">
              <a:extLst>
                <a:ext uri="{FF2B5EF4-FFF2-40B4-BE49-F238E27FC236}">
                  <a16:creationId xmlns:a16="http://schemas.microsoft.com/office/drawing/2014/main" id="{C5BC9E28-0ECC-FA71-0B4F-DF5595DA688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224710" y="5013722"/>
              <a:ext cx="403819" cy="164939"/>
            </a:xfrm>
            <a:prstGeom prst="rect">
              <a:avLst/>
            </a:prstGeom>
          </p:spPr>
        </p:pic>
        <p:pic>
          <p:nvPicPr>
            <p:cNvPr id="205" name="図 204">
              <a:extLst>
                <a:ext uri="{FF2B5EF4-FFF2-40B4-BE49-F238E27FC236}">
                  <a16:creationId xmlns:a16="http://schemas.microsoft.com/office/drawing/2014/main" id="{A02E956E-76C4-0A25-73A4-73327C83979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224710" y="4797802"/>
              <a:ext cx="403819" cy="164939"/>
            </a:xfrm>
            <a:prstGeom prst="rect">
              <a:avLst/>
            </a:prstGeom>
          </p:spPr>
        </p:pic>
        <p:pic>
          <p:nvPicPr>
            <p:cNvPr id="206" name="図 205">
              <a:extLst>
                <a:ext uri="{FF2B5EF4-FFF2-40B4-BE49-F238E27FC236}">
                  <a16:creationId xmlns:a16="http://schemas.microsoft.com/office/drawing/2014/main" id="{C31E5D0E-3A0F-9DB7-566F-15E680A93FD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224710" y="4581882"/>
              <a:ext cx="403819" cy="164939"/>
            </a:xfrm>
            <a:prstGeom prst="rect">
              <a:avLst/>
            </a:prstGeom>
          </p:spPr>
        </p:pic>
        <p:pic>
          <p:nvPicPr>
            <p:cNvPr id="207" name="図 206">
              <a:extLst>
                <a:ext uri="{FF2B5EF4-FFF2-40B4-BE49-F238E27FC236}">
                  <a16:creationId xmlns:a16="http://schemas.microsoft.com/office/drawing/2014/main" id="{586233C6-1F61-6042-15D7-F400D1E06C5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224710" y="4375350"/>
              <a:ext cx="403819" cy="164939"/>
            </a:xfrm>
            <a:prstGeom prst="rect">
              <a:avLst/>
            </a:prstGeom>
          </p:spPr>
        </p:pic>
        <p:pic>
          <p:nvPicPr>
            <p:cNvPr id="208" name="図 207">
              <a:extLst>
                <a:ext uri="{FF2B5EF4-FFF2-40B4-BE49-F238E27FC236}">
                  <a16:creationId xmlns:a16="http://schemas.microsoft.com/office/drawing/2014/main" id="{6357720A-11AD-EF65-ED43-D2541932F2B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994221" y="5648590"/>
              <a:ext cx="403819" cy="164939"/>
            </a:xfrm>
            <a:prstGeom prst="rect">
              <a:avLst/>
            </a:prstGeom>
          </p:spPr>
        </p:pic>
        <p:pic>
          <p:nvPicPr>
            <p:cNvPr id="209" name="図 208">
              <a:extLst>
                <a:ext uri="{FF2B5EF4-FFF2-40B4-BE49-F238E27FC236}">
                  <a16:creationId xmlns:a16="http://schemas.microsoft.com/office/drawing/2014/main" id="{0F251089-804B-CA54-E7C8-A6AE9355E5E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994221" y="5432670"/>
              <a:ext cx="403819" cy="164939"/>
            </a:xfrm>
            <a:prstGeom prst="rect">
              <a:avLst/>
            </a:prstGeom>
          </p:spPr>
        </p:pic>
        <p:pic>
          <p:nvPicPr>
            <p:cNvPr id="210" name="図 209">
              <a:extLst>
                <a:ext uri="{FF2B5EF4-FFF2-40B4-BE49-F238E27FC236}">
                  <a16:creationId xmlns:a16="http://schemas.microsoft.com/office/drawing/2014/main" id="{C249C05A-CF56-0DEF-C81A-2CFE0F7E4F9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994221" y="5226138"/>
              <a:ext cx="403819" cy="164939"/>
            </a:xfrm>
            <a:prstGeom prst="rect">
              <a:avLst/>
            </a:prstGeom>
          </p:spPr>
        </p:pic>
        <p:pic>
          <p:nvPicPr>
            <p:cNvPr id="211" name="図 210">
              <a:extLst>
                <a:ext uri="{FF2B5EF4-FFF2-40B4-BE49-F238E27FC236}">
                  <a16:creationId xmlns:a16="http://schemas.microsoft.com/office/drawing/2014/main" id="{E5FDC7F8-FD14-B9AC-E161-7DC450F3437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994221" y="5010217"/>
              <a:ext cx="403819" cy="164939"/>
            </a:xfrm>
            <a:prstGeom prst="rect">
              <a:avLst/>
            </a:prstGeom>
          </p:spPr>
        </p:pic>
        <p:pic>
          <p:nvPicPr>
            <p:cNvPr id="212" name="図 211">
              <a:extLst>
                <a:ext uri="{FF2B5EF4-FFF2-40B4-BE49-F238E27FC236}">
                  <a16:creationId xmlns:a16="http://schemas.microsoft.com/office/drawing/2014/main" id="{D56A039C-E55C-8060-B40E-1826F53DF95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994221" y="4794297"/>
              <a:ext cx="403819" cy="164939"/>
            </a:xfrm>
            <a:prstGeom prst="rect">
              <a:avLst/>
            </a:prstGeom>
          </p:spPr>
        </p:pic>
        <p:pic>
          <p:nvPicPr>
            <p:cNvPr id="213" name="図 212">
              <a:extLst>
                <a:ext uri="{FF2B5EF4-FFF2-40B4-BE49-F238E27FC236}">
                  <a16:creationId xmlns:a16="http://schemas.microsoft.com/office/drawing/2014/main" id="{58A7F568-BB9F-34F6-0490-B810489ABF8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994221" y="4578377"/>
              <a:ext cx="403819" cy="164939"/>
            </a:xfrm>
            <a:prstGeom prst="rect">
              <a:avLst/>
            </a:prstGeom>
          </p:spPr>
        </p:pic>
        <p:pic>
          <p:nvPicPr>
            <p:cNvPr id="214" name="図 213">
              <a:extLst>
                <a:ext uri="{FF2B5EF4-FFF2-40B4-BE49-F238E27FC236}">
                  <a16:creationId xmlns:a16="http://schemas.microsoft.com/office/drawing/2014/main" id="{6CC59C81-67CC-1819-3831-0CB52ADFA00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994221" y="4371845"/>
              <a:ext cx="403819" cy="164939"/>
            </a:xfrm>
            <a:prstGeom prst="rect">
              <a:avLst/>
            </a:prstGeom>
          </p:spPr>
        </p:pic>
        <p:pic>
          <p:nvPicPr>
            <p:cNvPr id="215" name="図 214">
              <a:extLst>
                <a:ext uri="{FF2B5EF4-FFF2-40B4-BE49-F238E27FC236}">
                  <a16:creationId xmlns:a16="http://schemas.microsoft.com/office/drawing/2014/main" id="{A88B1BAA-42E5-159C-8760-A033A26ECF6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471632" y="5652095"/>
              <a:ext cx="403819" cy="164939"/>
            </a:xfrm>
            <a:prstGeom prst="rect">
              <a:avLst/>
            </a:prstGeom>
          </p:spPr>
        </p:pic>
        <p:pic>
          <p:nvPicPr>
            <p:cNvPr id="216" name="図 215">
              <a:extLst>
                <a:ext uri="{FF2B5EF4-FFF2-40B4-BE49-F238E27FC236}">
                  <a16:creationId xmlns:a16="http://schemas.microsoft.com/office/drawing/2014/main" id="{18226138-6E15-49AD-7F2C-1391834DC2F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471632" y="5436175"/>
              <a:ext cx="403819" cy="164939"/>
            </a:xfrm>
            <a:prstGeom prst="rect">
              <a:avLst/>
            </a:prstGeom>
          </p:spPr>
        </p:pic>
        <p:pic>
          <p:nvPicPr>
            <p:cNvPr id="217" name="図 216">
              <a:extLst>
                <a:ext uri="{FF2B5EF4-FFF2-40B4-BE49-F238E27FC236}">
                  <a16:creationId xmlns:a16="http://schemas.microsoft.com/office/drawing/2014/main" id="{276671EE-BDED-59EB-594F-2726160ECDC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471632" y="5229643"/>
              <a:ext cx="403819" cy="164939"/>
            </a:xfrm>
            <a:prstGeom prst="rect">
              <a:avLst/>
            </a:prstGeom>
          </p:spPr>
        </p:pic>
        <p:pic>
          <p:nvPicPr>
            <p:cNvPr id="218" name="図 217">
              <a:extLst>
                <a:ext uri="{FF2B5EF4-FFF2-40B4-BE49-F238E27FC236}">
                  <a16:creationId xmlns:a16="http://schemas.microsoft.com/office/drawing/2014/main" id="{0089DD07-89A7-E81C-7B89-CDE23F4C068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471632" y="5013722"/>
              <a:ext cx="403819" cy="164939"/>
            </a:xfrm>
            <a:prstGeom prst="rect">
              <a:avLst/>
            </a:prstGeom>
          </p:spPr>
        </p:pic>
        <p:pic>
          <p:nvPicPr>
            <p:cNvPr id="219" name="図 218">
              <a:extLst>
                <a:ext uri="{FF2B5EF4-FFF2-40B4-BE49-F238E27FC236}">
                  <a16:creationId xmlns:a16="http://schemas.microsoft.com/office/drawing/2014/main" id="{A163DE14-379F-B580-4163-9830A11A6BC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471632" y="4797802"/>
              <a:ext cx="403819" cy="164939"/>
            </a:xfrm>
            <a:prstGeom prst="rect">
              <a:avLst/>
            </a:prstGeom>
          </p:spPr>
        </p:pic>
        <p:pic>
          <p:nvPicPr>
            <p:cNvPr id="220" name="図 219">
              <a:extLst>
                <a:ext uri="{FF2B5EF4-FFF2-40B4-BE49-F238E27FC236}">
                  <a16:creationId xmlns:a16="http://schemas.microsoft.com/office/drawing/2014/main" id="{42B51C94-2E0B-65EA-917B-240CAEC7610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471632" y="4581882"/>
              <a:ext cx="403819" cy="164939"/>
            </a:xfrm>
            <a:prstGeom prst="rect">
              <a:avLst/>
            </a:prstGeom>
          </p:spPr>
        </p:pic>
        <p:pic>
          <p:nvPicPr>
            <p:cNvPr id="221" name="図 220">
              <a:extLst>
                <a:ext uri="{FF2B5EF4-FFF2-40B4-BE49-F238E27FC236}">
                  <a16:creationId xmlns:a16="http://schemas.microsoft.com/office/drawing/2014/main" id="{1319FAF5-4A5D-202E-2B46-9DC24082182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471632" y="4375350"/>
              <a:ext cx="403819" cy="164939"/>
            </a:xfrm>
            <a:prstGeom prst="rect">
              <a:avLst/>
            </a:prstGeom>
          </p:spPr>
        </p:pic>
        <p:pic>
          <p:nvPicPr>
            <p:cNvPr id="222" name="図 221">
              <a:extLst>
                <a:ext uri="{FF2B5EF4-FFF2-40B4-BE49-F238E27FC236}">
                  <a16:creationId xmlns:a16="http://schemas.microsoft.com/office/drawing/2014/main" id="{F24B2DE6-B82B-0C21-B12D-4A156E7156F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45913" y="5648590"/>
              <a:ext cx="403819" cy="164939"/>
            </a:xfrm>
            <a:prstGeom prst="rect">
              <a:avLst/>
            </a:prstGeom>
          </p:spPr>
        </p:pic>
        <p:pic>
          <p:nvPicPr>
            <p:cNvPr id="223" name="図 222">
              <a:extLst>
                <a:ext uri="{FF2B5EF4-FFF2-40B4-BE49-F238E27FC236}">
                  <a16:creationId xmlns:a16="http://schemas.microsoft.com/office/drawing/2014/main" id="{83D9D8C5-4BDF-75F2-CE95-75333D8FA02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45913" y="5432670"/>
              <a:ext cx="403819" cy="164939"/>
            </a:xfrm>
            <a:prstGeom prst="rect">
              <a:avLst/>
            </a:prstGeom>
          </p:spPr>
        </p:pic>
        <p:pic>
          <p:nvPicPr>
            <p:cNvPr id="224" name="図 223">
              <a:extLst>
                <a:ext uri="{FF2B5EF4-FFF2-40B4-BE49-F238E27FC236}">
                  <a16:creationId xmlns:a16="http://schemas.microsoft.com/office/drawing/2014/main" id="{0FD7C7B1-3120-6E60-1789-DA612F93B8E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45913" y="5226138"/>
              <a:ext cx="403819" cy="164939"/>
            </a:xfrm>
            <a:prstGeom prst="rect">
              <a:avLst/>
            </a:prstGeom>
          </p:spPr>
        </p:pic>
        <p:pic>
          <p:nvPicPr>
            <p:cNvPr id="225" name="図 224">
              <a:extLst>
                <a:ext uri="{FF2B5EF4-FFF2-40B4-BE49-F238E27FC236}">
                  <a16:creationId xmlns:a16="http://schemas.microsoft.com/office/drawing/2014/main" id="{FC0AA5F8-F8F6-D5BD-205F-6E2006F4424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45913" y="5010217"/>
              <a:ext cx="403819" cy="164939"/>
            </a:xfrm>
            <a:prstGeom prst="rect">
              <a:avLst/>
            </a:prstGeom>
          </p:spPr>
        </p:pic>
        <p:pic>
          <p:nvPicPr>
            <p:cNvPr id="226" name="図 225">
              <a:extLst>
                <a:ext uri="{FF2B5EF4-FFF2-40B4-BE49-F238E27FC236}">
                  <a16:creationId xmlns:a16="http://schemas.microsoft.com/office/drawing/2014/main" id="{71FEBD9E-3533-8125-704B-3BBF656BFDE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45913" y="4794297"/>
              <a:ext cx="403819" cy="164939"/>
            </a:xfrm>
            <a:prstGeom prst="rect">
              <a:avLst/>
            </a:prstGeom>
          </p:spPr>
        </p:pic>
        <p:pic>
          <p:nvPicPr>
            <p:cNvPr id="227" name="図 226">
              <a:extLst>
                <a:ext uri="{FF2B5EF4-FFF2-40B4-BE49-F238E27FC236}">
                  <a16:creationId xmlns:a16="http://schemas.microsoft.com/office/drawing/2014/main" id="{929E6D26-6270-EF2B-5768-5907D9C21BA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45913" y="4578377"/>
              <a:ext cx="403819" cy="164939"/>
            </a:xfrm>
            <a:prstGeom prst="rect">
              <a:avLst/>
            </a:prstGeom>
          </p:spPr>
        </p:pic>
        <p:pic>
          <p:nvPicPr>
            <p:cNvPr id="228" name="図 227">
              <a:extLst>
                <a:ext uri="{FF2B5EF4-FFF2-40B4-BE49-F238E27FC236}">
                  <a16:creationId xmlns:a16="http://schemas.microsoft.com/office/drawing/2014/main" id="{90EE3A98-8B93-A1BD-1F20-ED6DD202A0C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45913" y="4371845"/>
              <a:ext cx="403819" cy="164939"/>
            </a:xfrm>
            <a:prstGeom prst="rect">
              <a:avLst/>
            </a:prstGeom>
          </p:spPr>
        </p:pic>
        <p:pic>
          <p:nvPicPr>
            <p:cNvPr id="229" name="図 228">
              <a:extLst>
                <a:ext uri="{FF2B5EF4-FFF2-40B4-BE49-F238E27FC236}">
                  <a16:creationId xmlns:a16="http://schemas.microsoft.com/office/drawing/2014/main" id="{D0244906-B7D8-66E2-01DE-F7EC2625E6F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23324" y="5652095"/>
              <a:ext cx="403819" cy="164939"/>
            </a:xfrm>
            <a:prstGeom prst="rect">
              <a:avLst/>
            </a:prstGeom>
          </p:spPr>
        </p:pic>
        <p:pic>
          <p:nvPicPr>
            <p:cNvPr id="230" name="図 229">
              <a:extLst>
                <a:ext uri="{FF2B5EF4-FFF2-40B4-BE49-F238E27FC236}">
                  <a16:creationId xmlns:a16="http://schemas.microsoft.com/office/drawing/2014/main" id="{03814041-D09F-8EB5-B9EE-FD4DC2E7CA8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23324" y="5436175"/>
              <a:ext cx="403819" cy="164939"/>
            </a:xfrm>
            <a:prstGeom prst="rect">
              <a:avLst/>
            </a:prstGeom>
          </p:spPr>
        </p:pic>
        <p:pic>
          <p:nvPicPr>
            <p:cNvPr id="231" name="図 230">
              <a:extLst>
                <a:ext uri="{FF2B5EF4-FFF2-40B4-BE49-F238E27FC236}">
                  <a16:creationId xmlns:a16="http://schemas.microsoft.com/office/drawing/2014/main" id="{F2E3D927-0EEB-3FE0-E74A-3D271E8936E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23324" y="5229643"/>
              <a:ext cx="403819" cy="164939"/>
            </a:xfrm>
            <a:prstGeom prst="rect">
              <a:avLst/>
            </a:prstGeom>
          </p:spPr>
        </p:pic>
        <p:pic>
          <p:nvPicPr>
            <p:cNvPr id="232" name="図 231">
              <a:extLst>
                <a:ext uri="{FF2B5EF4-FFF2-40B4-BE49-F238E27FC236}">
                  <a16:creationId xmlns:a16="http://schemas.microsoft.com/office/drawing/2014/main" id="{AC77BED8-73B4-9108-1777-37C7D8784EB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23324" y="5013722"/>
              <a:ext cx="403819" cy="164939"/>
            </a:xfrm>
            <a:prstGeom prst="rect">
              <a:avLst/>
            </a:prstGeom>
          </p:spPr>
        </p:pic>
        <p:pic>
          <p:nvPicPr>
            <p:cNvPr id="233" name="図 232">
              <a:extLst>
                <a:ext uri="{FF2B5EF4-FFF2-40B4-BE49-F238E27FC236}">
                  <a16:creationId xmlns:a16="http://schemas.microsoft.com/office/drawing/2014/main" id="{69699359-75A6-9A51-FEFC-82DC5E42110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23324" y="4797802"/>
              <a:ext cx="403819" cy="164939"/>
            </a:xfrm>
            <a:prstGeom prst="rect">
              <a:avLst/>
            </a:prstGeom>
          </p:spPr>
        </p:pic>
        <p:pic>
          <p:nvPicPr>
            <p:cNvPr id="234" name="図 233">
              <a:extLst>
                <a:ext uri="{FF2B5EF4-FFF2-40B4-BE49-F238E27FC236}">
                  <a16:creationId xmlns:a16="http://schemas.microsoft.com/office/drawing/2014/main" id="{3A9A7C8E-F3E2-9ADB-395B-112CB4051DB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23324" y="4581882"/>
              <a:ext cx="403819" cy="164939"/>
            </a:xfrm>
            <a:prstGeom prst="rect">
              <a:avLst/>
            </a:prstGeom>
          </p:spPr>
        </p:pic>
        <p:pic>
          <p:nvPicPr>
            <p:cNvPr id="235" name="図 234">
              <a:extLst>
                <a:ext uri="{FF2B5EF4-FFF2-40B4-BE49-F238E27FC236}">
                  <a16:creationId xmlns:a16="http://schemas.microsoft.com/office/drawing/2014/main" id="{5E821C20-705C-57FC-23C3-099BD1905B1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23324" y="4375350"/>
              <a:ext cx="403819" cy="164939"/>
            </a:xfrm>
            <a:prstGeom prst="rect">
              <a:avLst/>
            </a:prstGeom>
          </p:spPr>
        </p:pic>
        <p:pic>
          <p:nvPicPr>
            <p:cNvPr id="236" name="図 235">
              <a:extLst>
                <a:ext uri="{FF2B5EF4-FFF2-40B4-BE49-F238E27FC236}">
                  <a16:creationId xmlns:a16="http://schemas.microsoft.com/office/drawing/2014/main" id="{D5E17892-2650-61D3-755C-880A210B209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97605" y="5648590"/>
              <a:ext cx="403819" cy="164939"/>
            </a:xfrm>
            <a:prstGeom prst="rect">
              <a:avLst/>
            </a:prstGeom>
          </p:spPr>
        </p:pic>
        <p:pic>
          <p:nvPicPr>
            <p:cNvPr id="237" name="図 236">
              <a:extLst>
                <a:ext uri="{FF2B5EF4-FFF2-40B4-BE49-F238E27FC236}">
                  <a16:creationId xmlns:a16="http://schemas.microsoft.com/office/drawing/2014/main" id="{8E8061F1-E833-5274-43C6-AB89E668B12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97605" y="5432670"/>
              <a:ext cx="403819" cy="164939"/>
            </a:xfrm>
            <a:prstGeom prst="rect">
              <a:avLst/>
            </a:prstGeom>
          </p:spPr>
        </p:pic>
        <p:pic>
          <p:nvPicPr>
            <p:cNvPr id="238" name="図 237">
              <a:extLst>
                <a:ext uri="{FF2B5EF4-FFF2-40B4-BE49-F238E27FC236}">
                  <a16:creationId xmlns:a16="http://schemas.microsoft.com/office/drawing/2014/main" id="{74CD04E2-02A6-F19A-9F11-AF0B968A970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97605" y="5226138"/>
              <a:ext cx="403819" cy="164939"/>
            </a:xfrm>
            <a:prstGeom prst="rect">
              <a:avLst/>
            </a:prstGeom>
          </p:spPr>
        </p:pic>
        <p:pic>
          <p:nvPicPr>
            <p:cNvPr id="239" name="図 238">
              <a:extLst>
                <a:ext uri="{FF2B5EF4-FFF2-40B4-BE49-F238E27FC236}">
                  <a16:creationId xmlns:a16="http://schemas.microsoft.com/office/drawing/2014/main" id="{EA03369B-B6E7-B6DA-2C2F-73CD3D2D78D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97605" y="5010217"/>
              <a:ext cx="403819" cy="164939"/>
            </a:xfrm>
            <a:prstGeom prst="rect">
              <a:avLst/>
            </a:prstGeom>
          </p:spPr>
        </p:pic>
        <p:pic>
          <p:nvPicPr>
            <p:cNvPr id="240" name="図 239">
              <a:extLst>
                <a:ext uri="{FF2B5EF4-FFF2-40B4-BE49-F238E27FC236}">
                  <a16:creationId xmlns:a16="http://schemas.microsoft.com/office/drawing/2014/main" id="{57D5E85A-0240-CDF0-4106-FEE01C15F6B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97605" y="4794297"/>
              <a:ext cx="403819" cy="164939"/>
            </a:xfrm>
            <a:prstGeom prst="rect">
              <a:avLst/>
            </a:prstGeom>
          </p:spPr>
        </p:pic>
        <p:pic>
          <p:nvPicPr>
            <p:cNvPr id="241" name="図 240">
              <a:extLst>
                <a:ext uri="{FF2B5EF4-FFF2-40B4-BE49-F238E27FC236}">
                  <a16:creationId xmlns:a16="http://schemas.microsoft.com/office/drawing/2014/main" id="{509ACC03-4CCB-0F64-DBCA-7B9972296CE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97605" y="4578377"/>
              <a:ext cx="403819" cy="164939"/>
            </a:xfrm>
            <a:prstGeom prst="rect">
              <a:avLst/>
            </a:prstGeom>
          </p:spPr>
        </p:pic>
        <p:pic>
          <p:nvPicPr>
            <p:cNvPr id="242" name="図 241">
              <a:extLst>
                <a:ext uri="{FF2B5EF4-FFF2-40B4-BE49-F238E27FC236}">
                  <a16:creationId xmlns:a16="http://schemas.microsoft.com/office/drawing/2014/main" id="{AE8D722D-37A2-6D91-676F-F1B197CADD2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97605" y="4371845"/>
              <a:ext cx="403819" cy="164939"/>
            </a:xfrm>
            <a:prstGeom prst="rect">
              <a:avLst/>
            </a:prstGeom>
          </p:spPr>
        </p:pic>
        <p:pic>
          <p:nvPicPr>
            <p:cNvPr id="243" name="図 242">
              <a:extLst>
                <a:ext uri="{FF2B5EF4-FFF2-40B4-BE49-F238E27FC236}">
                  <a16:creationId xmlns:a16="http://schemas.microsoft.com/office/drawing/2014/main" id="{944B782E-9FE4-91A7-2B09-5272357FF38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75016" y="5652095"/>
              <a:ext cx="403819" cy="164939"/>
            </a:xfrm>
            <a:prstGeom prst="rect">
              <a:avLst/>
            </a:prstGeom>
          </p:spPr>
        </p:pic>
        <p:pic>
          <p:nvPicPr>
            <p:cNvPr id="244" name="図 243">
              <a:extLst>
                <a:ext uri="{FF2B5EF4-FFF2-40B4-BE49-F238E27FC236}">
                  <a16:creationId xmlns:a16="http://schemas.microsoft.com/office/drawing/2014/main" id="{8FAE56B0-5104-08E6-F5B0-12BE79AB968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75016" y="5436175"/>
              <a:ext cx="403819" cy="164939"/>
            </a:xfrm>
            <a:prstGeom prst="rect">
              <a:avLst/>
            </a:prstGeom>
          </p:spPr>
        </p:pic>
        <p:pic>
          <p:nvPicPr>
            <p:cNvPr id="245" name="図 244">
              <a:extLst>
                <a:ext uri="{FF2B5EF4-FFF2-40B4-BE49-F238E27FC236}">
                  <a16:creationId xmlns:a16="http://schemas.microsoft.com/office/drawing/2014/main" id="{E300F110-BB29-A20C-1609-55A9863EA5A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75016" y="5229643"/>
              <a:ext cx="403819" cy="164939"/>
            </a:xfrm>
            <a:prstGeom prst="rect">
              <a:avLst/>
            </a:prstGeom>
          </p:spPr>
        </p:pic>
        <p:pic>
          <p:nvPicPr>
            <p:cNvPr id="246" name="図 245">
              <a:extLst>
                <a:ext uri="{FF2B5EF4-FFF2-40B4-BE49-F238E27FC236}">
                  <a16:creationId xmlns:a16="http://schemas.microsoft.com/office/drawing/2014/main" id="{3D78737C-B5B0-5E3A-71D0-471525B6988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75016" y="5013722"/>
              <a:ext cx="403819" cy="164939"/>
            </a:xfrm>
            <a:prstGeom prst="rect">
              <a:avLst/>
            </a:prstGeom>
          </p:spPr>
        </p:pic>
        <p:pic>
          <p:nvPicPr>
            <p:cNvPr id="247" name="図 246">
              <a:extLst>
                <a:ext uri="{FF2B5EF4-FFF2-40B4-BE49-F238E27FC236}">
                  <a16:creationId xmlns:a16="http://schemas.microsoft.com/office/drawing/2014/main" id="{DC785CC9-F4B9-CE4A-5C96-15639E93631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75016" y="4797802"/>
              <a:ext cx="403819" cy="164939"/>
            </a:xfrm>
            <a:prstGeom prst="rect">
              <a:avLst/>
            </a:prstGeom>
          </p:spPr>
        </p:pic>
        <p:pic>
          <p:nvPicPr>
            <p:cNvPr id="248" name="図 247">
              <a:extLst>
                <a:ext uri="{FF2B5EF4-FFF2-40B4-BE49-F238E27FC236}">
                  <a16:creationId xmlns:a16="http://schemas.microsoft.com/office/drawing/2014/main" id="{37B5EAF1-280A-D48A-773D-891A7F9F327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75016" y="4581882"/>
              <a:ext cx="403819" cy="164939"/>
            </a:xfrm>
            <a:prstGeom prst="rect">
              <a:avLst/>
            </a:prstGeom>
          </p:spPr>
        </p:pic>
        <p:pic>
          <p:nvPicPr>
            <p:cNvPr id="249" name="図 248">
              <a:extLst>
                <a:ext uri="{FF2B5EF4-FFF2-40B4-BE49-F238E27FC236}">
                  <a16:creationId xmlns:a16="http://schemas.microsoft.com/office/drawing/2014/main" id="{7E5E9EFC-6ECE-852A-DED4-72D856000B5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75016" y="4375350"/>
              <a:ext cx="403819" cy="164939"/>
            </a:xfrm>
            <a:prstGeom prst="rect">
              <a:avLst/>
            </a:prstGeom>
          </p:spPr>
        </p:pic>
        <p:pic>
          <p:nvPicPr>
            <p:cNvPr id="307" name="図 306">
              <a:extLst>
                <a:ext uri="{FF2B5EF4-FFF2-40B4-BE49-F238E27FC236}">
                  <a16:creationId xmlns:a16="http://schemas.microsoft.com/office/drawing/2014/main" id="{5DB61EE8-553A-232B-EC1B-2181AA3C76B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95606" y="3917471"/>
              <a:ext cx="403819" cy="164939"/>
            </a:xfrm>
            <a:prstGeom prst="rect">
              <a:avLst/>
            </a:prstGeom>
          </p:spPr>
        </p:pic>
        <p:pic>
          <p:nvPicPr>
            <p:cNvPr id="308" name="図 307">
              <a:extLst>
                <a:ext uri="{FF2B5EF4-FFF2-40B4-BE49-F238E27FC236}">
                  <a16:creationId xmlns:a16="http://schemas.microsoft.com/office/drawing/2014/main" id="{88472B79-2EBD-1F49-2A91-068F9AD9DF2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95606" y="4133391"/>
              <a:ext cx="403819" cy="164939"/>
            </a:xfrm>
            <a:prstGeom prst="rect">
              <a:avLst/>
            </a:prstGeom>
          </p:spPr>
        </p:pic>
        <p:pic>
          <p:nvPicPr>
            <p:cNvPr id="310" name="図 309">
              <a:extLst>
                <a:ext uri="{FF2B5EF4-FFF2-40B4-BE49-F238E27FC236}">
                  <a16:creationId xmlns:a16="http://schemas.microsoft.com/office/drawing/2014/main" id="{30AE3F1E-0CC5-84C9-58BF-BAE3B822FFE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318195" y="3913966"/>
              <a:ext cx="403819" cy="164939"/>
            </a:xfrm>
            <a:prstGeom prst="rect">
              <a:avLst/>
            </a:prstGeom>
          </p:spPr>
        </p:pic>
        <p:pic>
          <p:nvPicPr>
            <p:cNvPr id="311" name="図 310">
              <a:extLst>
                <a:ext uri="{FF2B5EF4-FFF2-40B4-BE49-F238E27FC236}">
                  <a16:creationId xmlns:a16="http://schemas.microsoft.com/office/drawing/2014/main" id="{1A696B75-37F9-35A8-70E9-57925BE8804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318195" y="4129886"/>
              <a:ext cx="403819" cy="164939"/>
            </a:xfrm>
            <a:prstGeom prst="rect">
              <a:avLst/>
            </a:prstGeom>
          </p:spPr>
        </p:pic>
        <p:pic>
          <p:nvPicPr>
            <p:cNvPr id="313" name="図 312">
              <a:extLst>
                <a:ext uri="{FF2B5EF4-FFF2-40B4-BE49-F238E27FC236}">
                  <a16:creationId xmlns:a16="http://schemas.microsoft.com/office/drawing/2014/main" id="{A918C5CB-E014-EF2E-3EA7-C2BD494F8EC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843914" y="3917471"/>
              <a:ext cx="403819" cy="164939"/>
            </a:xfrm>
            <a:prstGeom prst="rect">
              <a:avLst/>
            </a:prstGeom>
          </p:spPr>
        </p:pic>
        <p:pic>
          <p:nvPicPr>
            <p:cNvPr id="314" name="図 313">
              <a:extLst>
                <a:ext uri="{FF2B5EF4-FFF2-40B4-BE49-F238E27FC236}">
                  <a16:creationId xmlns:a16="http://schemas.microsoft.com/office/drawing/2014/main" id="{C7AE35D4-35C3-D7F7-3C83-C0C05E6BA66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843914" y="4133391"/>
              <a:ext cx="403819" cy="164939"/>
            </a:xfrm>
            <a:prstGeom prst="rect">
              <a:avLst/>
            </a:prstGeom>
          </p:spPr>
        </p:pic>
        <p:pic>
          <p:nvPicPr>
            <p:cNvPr id="316" name="図 315">
              <a:extLst>
                <a:ext uri="{FF2B5EF4-FFF2-40B4-BE49-F238E27FC236}">
                  <a16:creationId xmlns:a16="http://schemas.microsoft.com/office/drawing/2014/main" id="{866E0EDA-2B3A-426D-2ACC-259F1CC1E59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66503" y="3913966"/>
              <a:ext cx="403819" cy="164939"/>
            </a:xfrm>
            <a:prstGeom prst="rect">
              <a:avLst/>
            </a:prstGeom>
          </p:spPr>
        </p:pic>
        <p:pic>
          <p:nvPicPr>
            <p:cNvPr id="317" name="図 316">
              <a:extLst>
                <a:ext uri="{FF2B5EF4-FFF2-40B4-BE49-F238E27FC236}">
                  <a16:creationId xmlns:a16="http://schemas.microsoft.com/office/drawing/2014/main" id="{B852D120-4A78-52E5-5F48-62C0640DA23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66503" y="4129886"/>
              <a:ext cx="403819" cy="164939"/>
            </a:xfrm>
            <a:prstGeom prst="rect">
              <a:avLst/>
            </a:prstGeom>
          </p:spPr>
        </p:pic>
        <p:pic>
          <p:nvPicPr>
            <p:cNvPr id="319" name="図 318">
              <a:extLst>
                <a:ext uri="{FF2B5EF4-FFF2-40B4-BE49-F238E27FC236}">
                  <a16:creationId xmlns:a16="http://schemas.microsoft.com/office/drawing/2014/main" id="{EFFA874B-3B34-2785-16B4-270241B7E65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89092" y="3913966"/>
              <a:ext cx="403819" cy="164939"/>
            </a:xfrm>
            <a:prstGeom prst="rect">
              <a:avLst/>
            </a:prstGeom>
          </p:spPr>
        </p:pic>
        <p:pic>
          <p:nvPicPr>
            <p:cNvPr id="320" name="図 319">
              <a:extLst>
                <a:ext uri="{FF2B5EF4-FFF2-40B4-BE49-F238E27FC236}">
                  <a16:creationId xmlns:a16="http://schemas.microsoft.com/office/drawing/2014/main" id="{50FA29F0-5856-EB9F-3D91-3B59A9CC54D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89092" y="4129886"/>
              <a:ext cx="403819" cy="164939"/>
            </a:xfrm>
            <a:prstGeom prst="rect">
              <a:avLst/>
            </a:prstGeom>
          </p:spPr>
        </p:pic>
        <p:pic>
          <p:nvPicPr>
            <p:cNvPr id="322" name="図 321">
              <a:extLst>
                <a:ext uri="{FF2B5EF4-FFF2-40B4-BE49-F238E27FC236}">
                  <a16:creationId xmlns:a16="http://schemas.microsoft.com/office/drawing/2014/main" id="{600FC58A-7529-9F57-6BC8-AE48662C503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23323" y="3919747"/>
              <a:ext cx="403819" cy="164939"/>
            </a:xfrm>
            <a:prstGeom prst="rect">
              <a:avLst/>
            </a:prstGeom>
          </p:spPr>
        </p:pic>
        <p:pic>
          <p:nvPicPr>
            <p:cNvPr id="323" name="図 322">
              <a:extLst>
                <a:ext uri="{FF2B5EF4-FFF2-40B4-BE49-F238E27FC236}">
                  <a16:creationId xmlns:a16="http://schemas.microsoft.com/office/drawing/2014/main" id="{F8102622-16EA-F1BB-82EF-A1F5689D2F7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23323" y="4135667"/>
              <a:ext cx="403819" cy="164939"/>
            </a:xfrm>
            <a:prstGeom prst="rect">
              <a:avLst/>
            </a:prstGeom>
          </p:spPr>
        </p:pic>
        <p:pic>
          <p:nvPicPr>
            <p:cNvPr id="325" name="図 324">
              <a:extLst>
                <a:ext uri="{FF2B5EF4-FFF2-40B4-BE49-F238E27FC236}">
                  <a16:creationId xmlns:a16="http://schemas.microsoft.com/office/drawing/2014/main" id="{829065B0-2BB1-6D03-346C-0E6CF9371DA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45912" y="3919747"/>
              <a:ext cx="403819" cy="164939"/>
            </a:xfrm>
            <a:prstGeom prst="rect">
              <a:avLst/>
            </a:prstGeom>
          </p:spPr>
        </p:pic>
        <p:pic>
          <p:nvPicPr>
            <p:cNvPr id="326" name="図 325">
              <a:extLst>
                <a:ext uri="{FF2B5EF4-FFF2-40B4-BE49-F238E27FC236}">
                  <a16:creationId xmlns:a16="http://schemas.microsoft.com/office/drawing/2014/main" id="{D00488C3-4124-0E63-3B09-BCB840846B9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45912" y="4135667"/>
              <a:ext cx="403819" cy="164939"/>
            </a:xfrm>
            <a:prstGeom prst="rect">
              <a:avLst/>
            </a:prstGeom>
          </p:spPr>
        </p:pic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5D02B52-5DC1-2525-D51D-FB8FB04993BD}"/>
              </a:ext>
            </a:extLst>
          </p:cNvPr>
          <p:cNvSpPr txBox="1"/>
          <p:nvPr/>
        </p:nvSpPr>
        <p:spPr>
          <a:xfrm>
            <a:off x="7039704" y="29939"/>
            <a:ext cx="274437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200" b="1" dirty="0">
                <a:solidFill>
                  <a:schemeClr val="bg1"/>
                </a:solidFill>
                <a:latin typeface="Calibri 本文"/>
              </a:rPr>
              <a:t>セミナー</a:t>
            </a:r>
            <a:endParaRPr lang="en-US" altLang="ja-JP" sz="3200" b="1" dirty="0">
              <a:solidFill>
                <a:schemeClr val="bg1"/>
              </a:solidFill>
              <a:latin typeface="Calibri 本文"/>
            </a:endParaRPr>
          </a:p>
          <a:p>
            <a:pPr algn="ctr"/>
            <a:r>
              <a:rPr kumimoji="1" lang="ja-JP" altLang="en-US" sz="3200" b="1" dirty="0">
                <a:solidFill>
                  <a:schemeClr val="bg1"/>
                </a:solidFill>
                <a:latin typeface="Calibri 本文"/>
              </a:rPr>
              <a:t>＋</a:t>
            </a:r>
            <a:endParaRPr kumimoji="1" lang="en-US" altLang="ja-JP" sz="3200" b="1" dirty="0">
              <a:solidFill>
                <a:schemeClr val="bg1"/>
              </a:solidFill>
              <a:latin typeface="Calibri 本文"/>
            </a:endParaRPr>
          </a:p>
          <a:p>
            <a:pPr algn="ctr"/>
            <a:r>
              <a:rPr kumimoji="1" lang="ja-JP" altLang="en-US" sz="3200" b="1" dirty="0">
                <a:solidFill>
                  <a:schemeClr val="bg1"/>
                </a:solidFill>
                <a:latin typeface="Calibri 本文"/>
              </a:rPr>
              <a:t>ラウンジ</a:t>
            </a:r>
            <a:endParaRPr kumimoji="1" lang="en-US" altLang="ja-JP" sz="3200" b="1" dirty="0">
              <a:solidFill>
                <a:schemeClr val="bg1"/>
              </a:solidFill>
              <a:latin typeface="Calibri 本文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274F6B73-4DCB-A8E5-91BA-872B22E0DA2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857681" y="5965652"/>
            <a:ext cx="586874" cy="189767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AE80F1FF-161D-E05E-D823-E63EF80BB01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321325" y="5963555"/>
            <a:ext cx="586874" cy="189767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3851F6C1-67DE-4A24-FB47-A0FA27A7C14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980492" y="5965653"/>
            <a:ext cx="586874" cy="189767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DCB088F1-8B5B-3F9F-F98C-532C87E4ECD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349732" y="5965653"/>
            <a:ext cx="586874" cy="189767"/>
          </a:xfrm>
          <a:prstGeom prst="rect">
            <a:avLst/>
          </a:prstGeom>
        </p:spPr>
      </p:pic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2CFFDCDE-C2DB-782C-E6D7-5E09DAEE5228}"/>
              </a:ext>
            </a:extLst>
          </p:cNvPr>
          <p:cNvSpPr/>
          <p:nvPr/>
        </p:nvSpPr>
        <p:spPr>
          <a:xfrm>
            <a:off x="3509011" y="609811"/>
            <a:ext cx="1169670" cy="598017"/>
          </a:xfrm>
          <a:prstGeom prst="roundRect">
            <a:avLst/>
          </a:prstGeom>
          <a:solidFill>
            <a:srgbClr val="FFD6A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D6AE"/>
              </a:solidFill>
            </a:endParaRPr>
          </a:p>
        </p:txBody>
      </p: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05E51F82-DA2A-563A-EBAB-82C030F0B953}"/>
              </a:ext>
            </a:extLst>
          </p:cNvPr>
          <p:cNvGrpSpPr/>
          <p:nvPr/>
        </p:nvGrpSpPr>
        <p:grpSpPr>
          <a:xfrm rot="16200000">
            <a:off x="3858919" y="510416"/>
            <a:ext cx="367734" cy="800991"/>
            <a:chOff x="4205540" y="1785622"/>
            <a:chExt cx="367734" cy="800991"/>
          </a:xfrm>
        </p:grpSpPr>
        <p:grpSp>
          <p:nvGrpSpPr>
            <p:cNvPr id="38" name="グループ化 37">
              <a:extLst>
                <a:ext uri="{FF2B5EF4-FFF2-40B4-BE49-F238E27FC236}">
                  <a16:creationId xmlns:a16="http://schemas.microsoft.com/office/drawing/2014/main" id="{0481FD4D-6B10-96FC-B7D6-44FF79189961}"/>
                </a:ext>
              </a:extLst>
            </p:cNvPr>
            <p:cNvGrpSpPr/>
            <p:nvPr/>
          </p:nvGrpSpPr>
          <p:grpSpPr>
            <a:xfrm rot="10800000">
              <a:off x="4207158" y="2184159"/>
              <a:ext cx="366116" cy="402454"/>
              <a:chOff x="5051677" y="1712750"/>
              <a:chExt cx="366116" cy="402454"/>
            </a:xfrm>
          </p:grpSpPr>
          <p:pic>
            <p:nvPicPr>
              <p:cNvPr id="42" name="図 41">
                <a:extLst>
                  <a:ext uri="{FF2B5EF4-FFF2-40B4-BE49-F238E27FC236}">
                    <a16:creationId xmlns:a16="http://schemas.microsoft.com/office/drawing/2014/main" id="{A8B191E9-FFE9-C196-5237-5BC7B5BD835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 flipV="1">
                <a:off x="5125037" y="1822449"/>
                <a:ext cx="402453" cy="183058"/>
              </a:xfrm>
              <a:prstGeom prst="rect">
                <a:avLst/>
              </a:prstGeom>
            </p:spPr>
          </p:pic>
          <p:pic>
            <p:nvPicPr>
              <p:cNvPr id="43" name="図 42">
                <a:extLst>
                  <a:ext uri="{FF2B5EF4-FFF2-40B4-BE49-F238E27FC236}">
                    <a16:creationId xmlns:a16="http://schemas.microsoft.com/office/drawing/2014/main" id="{2E96C732-EF29-2FE1-8D57-5D2882EDFB7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 flipV="1">
                <a:off x="4941979" y="1822448"/>
                <a:ext cx="402453" cy="183058"/>
              </a:xfrm>
              <a:prstGeom prst="rect">
                <a:avLst/>
              </a:prstGeom>
            </p:spPr>
          </p:pic>
        </p:grpSp>
        <p:grpSp>
          <p:nvGrpSpPr>
            <p:cNvPr id="39" name="グループ化 38">
              <a:extLst>
                <a:ext uri="{FF2B5EF4-FFF2-40B4-BE49-F238E27FC236}">
                  <a16:creationId xmlns:a16="http://schemas.microsoft.com/office/drawing/2014/main" id="{D7BD7F93-91CD-7C49-74A9-F12EF999C5B4}"/>
                </a:ext>
              </a:extLst>
            </p:cNvPr>
            <p:cNvGrpSpPr/>
            <p:nvPr/>
          </p:nvGrpSpPr>
          <p:grpSpPr>
            <a:xfrm rot="10800000">
              <a:off x="4205540" y="1785622"/>
              <a:ext cx="366117" cy="402454"/>
              <a:chOff x="5049771" y="1712750"/>
              <a:chExt cx="366117" cy="402454"/>
            </a:xfrm>
          </p:grpSpPr>
          <p:pic>
            <p:nvPicPr>
              <p:cNvPr id="40" name="図 39">
                <a:extLst>
                  <a:ext uri="{FF2B5EF4-FFF2-40B4-BE49-F238E27FC236}">
                    <a16:creationId xmlns:a16="http://schemas.microsoft.com/office/drawing/2014/main" id="{286ADB31-8A36-C9DC-50E7-836831A75A3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 flipV="1">
                <a:off x="5123132" y="1822449"/>
                <a:ext cx="402453" cy="183058"/>
              </a:xfrm>
              <a:prstGeom prst="rect">
                <a:avLst/>
              </a:prstGeom>
            </p:spPr>
          </p:pic>
          <p:pic>
            <p:nvPicPr>
              <p:cNvPr id="41" name="図 40">
                <a:extLst>
                  <a:ext uri="{FF2B5EF4-FFF2-40B4-BE49-F238E27FC236}">
                    <a16:creationId xmlns:a16="http://schemas.microsoft.com/office/drawing/2014/main" id="{0700C579-EE27-B60A-A10F-1EF322D5ECD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 flipV="1">
                <a:off x="4940073" y="1822448"/>
                <a:ext cx="402453" cy="183058"/>
              </a:xfrm>
              <a:prstGeom prst="rect">
                <a:avLst/>
              </a:prstGeom>
            </p:spPr>
          </p:pic>
        </p:grpSp>
      </p:grp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6641DB9A-77E4-DA75-1E73-2B224AAD36A5}"/>
              </a:ext>
            </a:extLst>
          </p:cNvPr>
          <p:cNvSpPr/>
          <p:nvPr/>
        </p:nvSpPr>
        <p:spPr>
          <a:xfrm>
            <a:off x="4048197" y="1564088"/>
            <a:ext cx="688908" cy="1068622"/>
          </a:xfrm>
          <a:prstGeom prst="roundRect">
            <a:avLst/>
          </a:prstGeom>
          <a:solidFill>
            <a:srgbClr val="AACCF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D6AE"/>
              </a:solidFill>
            </a:endParaRPr>
          </a:p>
        </p:txBody>
      </p:sp>
      <p:pic>
        <p:nvPicPr>
          <p:cNvPr id="11" name="図 10" descr="グラフィカル ユーザー インターフェイス, アプリケーション, Teams&#10;&#10;自動的に生成された説明">
            <a:extLst>
              <a:ext uri="{FF2B5EF4-FFF2-40B4-BE49-F238E27FC236}">
                <a16:creationId xmlns:a16="http://schemas.microsoft.com/office/drawing/2014/main" id="{89F1786D-A61D-B5F0-87AF-2B3E92A8765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0280" y="612156"/>
            <a:ext cx="804742" cy="2066723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617077FE-DCB6-A893-5327-D91F9DDBD8B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8198" y="1251303"/>
            <a:ext cx="688908" cy="42676"/>
          </a:xfrm>
          <a:prstGeom prst="rect">
            <a:avLst/>
          </a:prstGeom>
        </p:spPr>
      </p:pic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BD676341-ACBF-B1F2-FF75-AEA7E4CE1AD3}"/>
              </a:ext>
            </a:extLst>
          </p:cNvPr>
          <p:cNvGrpSpPr/>
          <p:nvPr/>
        </p:nvGrpSpPr>
        <p:grpSpPr>
          <a:xfrm>
            <a:off x="4188531" y="1785622"/>
            <a:ext cx="369640" cy="800991"/>
            <a:chOff x="4205540" y="1785622"/>
            <a:chExt cx="369640" cy="800991"/>
          </a:xfrm>
        </p:grpSpPr>
        <p:grpSp>
          <p:nvGrpSpPr>
            <p:cNvPr id="16" name="グループ化 15">
              <a:extLst>
                <a:ext uri="{FF2B5EF4-FFF2-40B4-BE49-F238E27FC236}">
                  <a16:creationId xmlns:a16="http://schemas.microsoft.com/office/drawing/2014/main" id="{2B75B52D-18F3-85D7-2608-C97283AC2182}"/>
                </a:ext>
              </a:extLst>
            </p:cNvPr>
            <p:cNvGrpSpPr/>
            <p:nvPr/>
          </p:nvGrpSpPr>
          <p:grpSpPr>
            <a:xfrm rot="10800000">
              <a:off x="4209063" y="2184159"/>
              <a:ext cx="366117" cy="402454"/>
              <a:chOff x="5049771" y="1712750"/>
              <a:chExt cx="366117" cy="402454"/>
            </a:xfrm>
          </p:grpSpPr>
          <p:pic>
            <p:nvPicPr>
              <p:cNvPr id="17" name="図 16">
                <a:extLst>
                  <a:ext uri="{FF2B5EF4-FFF2-40B4-BE49-F238E27FC236}">
                    <a16:creationId xmlns:a16="http://schemas.microsoft.com/office/drawing/2014/main" id="{C12D2CBE-15E1-351D-69ED-13D48E93ADD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 flipV="1">
                <a:off x="5123132" y="1822449"/>
                <a:ext cx="402453" cy="183058"/>
              </a:xfrm>
              <a:prstGeom prst="rect">
                <a:avLst/>
              </a:prstGeom>
            </p:spPr>
          </p:pic>
          <p:pic>
            <p:nvPicPr>
              <p:cNvPr id="18" name="図 17">
                <a:extLst>
                  <a:ext uri="{FF2B5EF4-FFF2-40B4-BE49-F238E27FC236}">
                    <a16:creationId xmlns:a16="http://schemas.microsoft.com/office/drawing/2014/main" id="{BEC202E3-CE62-13B8-B5E7-FC066B3DD47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 flipV="1">
                <a:off x="4940073" y="1822448"/>
                <a:ext cx="402453" cy="183058"/>
              </a:xfrm>
              <a:prstGeom prst="rect">
                <a:avLst/>
              </a:prstGeom>
            </p:spPr>
          </p:pic>
        </p:grpSp>
        <p:grpSp>
          <p:nvGrpSpPr>
            <p:cNvPr id="134" name="グループ化 133">
              <a:extLst>
                <a:ext uri="{FF2B5EF4-FFF2-40B4-BE49-F238E27FC236}">
                  <a16:creationId xmlns:a16="http://schemas.microsoft.com/office/drawing/2014/main" id="{185E5228-CEF4-1F43-E1BC-A20FB517E0F9}"/>
                </a:ext>
              </a:extLst>
            </p:cNvPr>
            <p:cNvGrpSpPr/>
            <p:nvPr/>
          </p:nvGrpSpPr>
          <p:grpSpPr>
            <a:xfrm rot="10800000">
              <a:off x="4205540" y="1785622"/>
              <a:ext cx="366117" cy="402454"/>
              <a:chOff x="5049771" y="1712750"/>
              <a:chExt cx="366117" cy="402454"/>
            </a:xfrm>
          </p:grpSpPr>
          <p:pic>
            <p:nvPicPr>
              <p:cNvPr id="135" name="図 134">
                <a:extLst>
                  <a:ext uri="{FF2B5EF4-FFF2-40B4-BE49-F238E27FC236}">
                    <a16:creationId xmlns:a16="http://schemas.microsoft.com/office/drawing/2014/main" id="{7AAE9ABB-7FE7-4CB8-C429-F1497D662C4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 flipV="1">
                <a:off x="5123132" y="1822449"/>
                <a:ext cx="402453" cy="183058"/>
              </a:xfrm>
              <a:prstGeom prst="rect">
                <a:avLst/>
              </a:prstGeom>
            </p:spPr>
          </p:pic>
          <p:pic>
            <p:nvPicPr>
              <p:cNvPr id="136" name="図 135">
                <a:extLst>
                  <a:ext uri="{FF2B5EF4-FFF2-40B4-BE49-F238E27FC236}">
                    <a16:creationId xmlns:a16="http://schemas.microsoft.com/office/drawing/2014/main" id="{A62BFC15-0C55-C462-2B32-936861B6BD2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 flipV="1">
                <a:off x="4940073" y="1822448"/>
                <a:ext cx="402453" cy="183058"/>
              </a:xfrm>
              <a:prstGeom prst="rect">
                <a:avLst/>
              </a:prstGeom>
            </p:spPr>
          </p:pic>
        </p:grpSp>
      </p:grp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00C222F4-46E4-B001-4161-9297053D7FD6}"/>
              </a:ext>
            </a:extLst>
          </p:cNvPr>
          <p:cNvSpPr/>
          <p:nvPr/>
        </p:nvSpPr>
        <p:spPr>
          <a:xfrm>
            <a:off x="4881676" y="695962"/>
            <a:ext cx="1531315" cy="2461766"/>
          </a:xfrm>
          <a:prstGeom prst="roundRect">
            <a:avLst/>
          </a:prstGeom>
          <a:solidFill>
            <a:srgbClr val="F6ECC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D6AE"/>
              </a:solidFill>
            </a:endParaRPr>
          </a:p>
        </p:txBody>
      </p:sp>
      <p:pic>
        <p:nvPicPr>
          <p:cNvPr id="35" name="図 34" descr="テキスト, アイコン&#10;&#10;自動的に生成された説明">
            <a:extLst>
              <a:ext uri="{FF2B5EF4-FFF2-40B4-BE49-F238E27FC236}">
                <a16:creationId xmlns:a16="http://schemas.microsoft.com/office/drawing/2014/main" id="{2CDA0DE2-2AB7-281E-6A15-C396546CAC2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7470" y="594848"/>
            <a:ext cx="981541" cy="627942"/>
          </a:xfrm>
          <a:prstGeom prst="rect">
            <a:avLst/>
          </a:prstGeom>
        </p:spPr>
      </p:pic>
      <p:pic>
        <p:nvPicPr>
          <p:cNvPr id="44" name="図 43" descr="テキスト が含まれている画像&#10;&#10;自動的に生成された説明">
            <a:extLst>
              <a:ext uri="{FF2B5EF4-FFF2-40B4-BE49-F238E27FC236}">
                <a16:creationId xmlns:a16="http://schemas.microsoft.com/office/drawing/2014/main" id="{2DBE3B89-8A9E-E5D3-CD44-85AFF67BBB4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1745" y="1795846"/>
            <a:ext cx="786452" cy="609653"/>
          </a:xfrm>
          <a:prstGeom prst="rect">
            <a:avLst/>
          </a:prstGeom>
        </p:spPr>
      </p:pic>
      <p:pic>
        <p:nvPicPr>
          <p:cNvPr id="46" name="図 45" descr="アイコン&#10;&#10;自動的に生成された説明">
            <a:extLst>
              <a:ext uri="{FF2B5EF4-FFF2-40B4-BE49-F238E27FC236}">
                <a16:creationId xmlns:a16="http://schemas.microsoft.com/office/drawing/2014/main" id="{6818DEC6-C691-4D37-C4CE-7E6605B8950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1676" y="3157728"/>
            <a:ext cx="1609483" cy="371888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C292B7DA-68EF-0B86-AEC9-70CC4A66F51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6828" y="4322535"/>
            <a:ext cx="569977" cy="56388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979964C4-989B-975D-B2C4-D08444C3A78E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flipV="1">
            <a:off x="1186866" y="4365998"/>
            <a:ext cx="300019" cy="300019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BBDD36E7-3B94-B980-A119-51DFC36EB3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276" y="6327581"/>
            <a:ext cx="422548" cy="11892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2075A46D-1CF4-127F-AFF3-2B66593AAC43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992" y="5064204"/>
            <a:ext cx="399073" cy="96148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D9C60402-1283-4387-A022-292F46A423EC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499" y="5054324"/>
            <a:ext cx="399074" cy="164324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2494D7AF-46F0-96B6-4075-EE63E9A7E29C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499" y="5339095"/>
            <a:ext cx="399074" cy="164324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C26E851A-96A6-59DE-CB6E-365625E5E66C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499" y="5675580"/>
            <a:ext cx="399074" cy="166203"/>
          </a:xfrm>
          <a:prstGeom prst="rect">
            <a:avLst/>
          </a:prstGeom>
        </p:spPr>
      </p:pic>
      <p:pic>
        <p:nvPicPr>
          <p:cNvPr id="47" name="図 46">
            <a:extLst>
              <a:ext uri="{FF2B5EF4-FFF2-40B4-BE49-F238E27FC236}">
                <a16:creationId xmlns:a16="http://schemas.microsoft.com/office/drawing/2014/main" id="{E6297CFD-6044-355A-A3B8-3ACB9BC942A3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903" y="5973079"/>
            <a:ext cx="584244" cy="194748"/>
          </a:xfrm>
          <a:prstGeom prst="rect">
            <a:avLst/>
          </a:prstGeom>
        </p:spPr>
      </p:pic>
      <p:pic>
        <p:nvPicPr>
          <p:cNvPr id="48" name="図 47">
            <a:extLst>
              <a:ext uri="{FF2B5EF4-FFF2-40B4-BE49-F238E27FC236}">
                <a16:creationId xmlns:a16="http://schemas.microsoft.com/office/drawing/2014/main" id="{147F5928-5070-BCAE-F771-27C709CA54ED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212" y="5339095"/>
            <a:ext cx="114766" cy="106942"/>
          </a:xfrm>
          <a:prstGeom prst="rect">
            <a:avLst/>
          </a:prstGeom>
        </p:spPr>
      </p:pic>
      <p:pic>
        <p:nvPicPr>
          <p:cNvPr id="49" name="図 48">
            <a:extLst>
              <a:ext uri="{FF2B5EF4-FFF2-40B4-BE49-F238E27FC236}">
                <a16:creationId xmlns:a16="http://schemas.microsoft.com/office/drawing/2014/main" id="{F26AD98B-307A-894A-CB9B-C2315CD6CBE7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9646" y="5323191"/>
            <a:ext cx="126838" cy="106942"/>
          </a:xfrm>
          <a:prstGeom prst="rect">
            <a:avLst/>
          </a:prstGeom>
        </p:spPr>
      </p:pic>
      <p:pic>
        <p:nvPicPr>
          <p:cNvPr id="50" name="図 49">
            <a:extLst>
              <a:ext uri="{FF2B5EF4-FFF2-40B4-BE49-F238E27FC236}">
                <a16:creationId xmlns:a16="http://schemas.microsoft.com/office/drawing/2014/main" id="{4B93DDA5-C5F6-5778-260F-5946AC78D592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97125" y="5675580"/>
            <a:ext cx="92806" cy="71936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5988AA51-8A1D-4878-42B3-1DCBC15C31D3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0687" y="2525127"/>
            <a:ext cx="569977" cy="563881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C1C51C60-67DB-E229-BE3F-CD82A412E4BE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84733" y="2082948"/>
            <a:ext cx="569977" cy="563881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5589A6AD-190A-0F82-4B86-DF5D4EF170BC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0687" y="1668568"/>
            <a:ext cx="569977" cy="563881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182E4AFB-62AC-524C-CF46-D2EE5F862CC4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84732" y="1221603"/>
            <a:ext cx="569977" cy="563881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77EE31F6-FB7F-CCAE-D3FC-349066273BB3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0687" y="812009"/>
            <a:ext cx="569977" cy="563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974027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3531</TotalTime>
  <Words>11</Words>
  <Application>Microsoft Office PowerPoint</Application>
  <PresentationFormat>A4 210 x 297 mm</PresentationFormat>
  <Paragraphs>8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Calibri 本文</vt:lpstr>
      <vt:lpstr>游ゴシック</vt:lpstr>
      <vt:lpstr>Arial</vt:lpstr>
      <vt:lpstr>Calibri</vt:lpstr>
      <vt:lpstr>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齊藤 瑛</cp:lastModifiedBy>
  <cp:revision>241</cp:revision>
  <cp:lastPrinted>2024-05-20T05:52:18Z</cp:lastPrinted>
  <dcterms:created xsi:type="dcterms:W3CDTF">2017-02-16T14:19:57Z</dcterms:created>
  <dcterms:modified xsi:type="dcterms:W3CDTF">2025-01-20T00:14:40Z</dcterms:modified>
</cp:coreProperties>
</file>