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>
        <p:scale>
          <a:sx n="150" d="100"/>
          <a:sy n="150" d="100"/>
        </p:scale>
        <p:origin x="408" y="-18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6E36C8A2-ACA7-85F5-67D6-07B4D4C70B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1292" y="552136"/>
            <a:ext cx="8866231" cy="6148442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5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572597" y="496427"/>
            <a:ext cx="901516" cy="400110"/>
            <a:chOff x="9028386" y="898917"/>
            <a:chExt cx="901516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353EF3-C177-7ACF-A0C5-63F195A9D276}"/>
              </a:ext>
            </a:extLst>
          </p:cNvPr>
          <p:cNvGrpSpPr/>
          <p:nvPr userDrawn="1"/>
        </p:nvGrpSpPr>
        <p:grpSpPr>
          <a:xfrm>
            <a:off x="2880048" y="6462060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8036C2CB-2398-28A0-34F4-ADC21D9A2CD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EFE50FF-BC1C-0EF7-5AEE-E4CB3F7E714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A6920E2-90D3-C6C7-6C46-F8FA3B9E2B23}"/>
              </a:ext>
            </a:extLst>
          </p:cNvPr>
          <p:cNvGrpSpPr/>
          <p:nvPr userDrawn="1"/>
        </p:nvGrpSpPr>
        <p:grpSpPr>
          <a:xfrm>
            <a:off x="5244247" y="6456481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2897900C-7740-94C5-5217-F1D844A02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0887C09-C07B-EAD1-ED9B-1FF9E31F43C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339EC6E-6580-04BB-5E34-4A325A9BAF6B}"/>
              </a:ext>
            </a:extLst>
          </p:cNvPr>
          <p:cNvGrpSpPr/>
          <p:nvPr userDrawn="1"/>
        </p:nvGrpSpPr>
        <p:grpSpPr>
          <a:xfrm>
            <a:off x="7529752" y="6456481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0004B122-A9FD-B0E8-4428-563210750B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55EE4B-E887-03EC-E664-5C19CA26D019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A684943C-D598-D286-9675-F26633C9B15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00975" y="640368"/>
            <a:ext cx="168117" cy="142253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0487E0F2-74CC-2601-D39B-4FC75EF8940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89965" y="6508703"/>
            <a:ext cx="168117" cy="142253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61D1035-C3C4-7C9C-6E0C-AA7F2469D77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02984" y="6508704"/>
            <a:ext cx="168117" cy="142253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121D72EA-8E9E-C70B-DAA7-8B9D5B37230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74336" y="6508704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3A8C1E6-A303-D3A1-B487-EB42655EE269}"/>
              </a:ext>
            </a:extLst>
          </p:cNvPr>
          <p:cNvGrpSpPr/>
          <p:nvPr/>
        </p:nvGrpSpPr>
        <p:grpSpPr>
          <a:xfrm>
            <a:off x="2273380" y="4551977"/>
            <a:ext cx="1974716" cy="1445189"/>
            <a:chOff x="2169237" y="4385496"/>
            <a:chExt cx="1974716" cy="1445189"/>
          </a:xfrm>
        </p:grpSpPr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662241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446321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239789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023868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807948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592028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385496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665746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449826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243294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027373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811453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595533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389001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662241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446321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239789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023868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807948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592028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385496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665746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449826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243294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027373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811453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595533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B5735402-C2FF-02B2-72D1-8D3F27724701}"/>
              </a:ext>
            </a:extLst>
          </p:cNvPr>
          <p:cNvGrpSpPr/>
          <p:nvPr/>
        </p:nvGrpSpPr>
        <p:grpSpPr>
          <a:xfrm>
            <a:off x="6632620" y="4548472"/>
            <a:ext cx="1974716" cy="1445189"/>
            <a:chOff x="6468214" y="4385496"/>
            <a:chExt cx="1974716" cy="1445189"/>
          </a:xfrm>
        </p:grpSpPr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662241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446321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239789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023868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807948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592028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385496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665746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449826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243294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027373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811453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595533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389001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662241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446321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239789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023868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807948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592028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385496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665746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449826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243294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027373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811453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595533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B0F3C19-680B-4E2A-A76C-A3662772665A}"/>
              </a:ext>
            </a:extLst>
          </p:cNvPr>
          <p:cNvGrpSpPr/>
          <p:nvPr/>
        </p:nvGrpSpPr>
        <p:grpSpPr>
          <a:xfrm>
            <a:off x="4454444" y="4542163"/>
            <a:ext cx="1980098" cy="1445189"/>
            <a:chOff x="4265853" y="4385496"/>
            <a:chExt cx="1980098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662241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446321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239789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023868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807948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592028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385496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665746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449826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243294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027373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811453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595533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389001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662241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446321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239789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023868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807948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592028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385496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665746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449826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243294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027373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811453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595533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8543DB4D-5BDF-E63A-7EE9-BCF89DE29542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279" name="図 278">
              <a:extLst>
                <a:ext uri="{FF2B5EF4-FFF2-40B4-BE49-F238E27FC236}">
                  <a16:creationId xmlns:a16="http://schemas.microsoft.com/office/drawing/2014/main" id="{731E22D8-FE38-FA7A-3EC9-09E08A616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280" name="図 279">
              <a:extLst>
                <a:ext uri="{FF2B5EF4-FFF2-40B4-BE49-F238E27FC236}">
                  <a16:creationId xmlns:a16="http://schemas.microsoft.com/office/drawing/2014/main" id="{402F3DFB-38EB-C606-ABC8-ED629BFA8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281" name="図 280">
              <a:extLst>
                <a:ext uri="{FF2B5EF4-FFF2-40B4-BE49-F238E27FC236}">
                  <a16:creationId xmlns:a16="http://schemas.microsoft.com/office/drawing/2014/main" id="{8BD4D45B-23CE-A600-3D1C-59D352C0C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282" name="図 281">
              <a:extLst>
                <a:ext uri="{FF2B5EF4-FFF2-40B4-BE49-F238E27FC236}">
                  <a16:creationId xmlns:a16="http://schemas.microsoft.com/office/drawing/2014/main" id="{AE451BFE-6FA2-5700-9A95-423275C5C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283" name="図 282">
              <a:extLst>
                <a:ext uri="{FF2B5EF4-FFF2-40B4-BE49-F238E27FC236}">
                  <a16:creationId xmlns:a16="http://schemas.microsoft.com/office/drawing/2014/main" id="{FD9692E5-6744-324B-F5CD-7954DD422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284" name="図 283">
              <a:extLst>
                <a:ext uri="{FF2B5EF4-FFF2-40B4-BE49-F238E27FC236}">
                  <a16:creationId xmlns:a16="http://schemas.microsoft.com/office/drawing/2014/main" id="{3B9ADEF9-2B29-E4AD-52A5-32CA517B9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258D09AB-37E2-A9EF-A934-1FBEAB734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DDE9D03F-6CA9-2309-7557-DB532E09F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87" name="図 286">
              <a:extLst>
                <a:ext uri="{FF2B5EF4-FFF2-40B4-BE49-F238E27FC236}">
                  <a16:creationId xmlns:a16="http://schemas.microsoft.com/office/drawing/2014/main" id="{0F030101-BC6C-2BCE-3693-52564D7F1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88" name="図 287">
              <a:extLst>
                <a:ext uri="{FF2B5EF4-FFF2-40B4-BE49-F238E27FC236}">
                  <a16:creationId xmlns:a16="http://schemas.microsoft.com/office/drawing/2014/main" id="{B648E461-177A-60BF-D6D7-64A3451D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89" name="図 288">
              <a:extLst>
                <a:ext uri="{FF2B5EF4-FFF2-40B4-BE49-F238E27FC236}">
                  <a16:creationId xmlns:a16="http://schemas.microsoft.com/office/drawing/2014/main" id="{74FE0346-5B23-2F8B-88C1-0668A7C5C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90" name="図 289">
              <a:extLst>
                <a:ext uri="{FF2B5EF4-FFF2-40B4-BE49-F238E27FC236}">
                  <a16:creationId xmlns:a16="http://schemas.microsoft.com/office/drawing/2014/main" id="{F83DAC09-4B23-547D-390A-BB4A77C17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91" name="図 290">
              <a:extLst>
                <a:ext uri="{FF2B5EF4-FFF2-40B4-BE49-F238E27FC236}">
                  <a16:creationId xmlns:a16="http://schemas.microsoft.com/office/drawing/2014/main" id="{E79D2D4E-EE3C-E837-8C07-B2F1B695F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92" name="図 291">
              <a:extLst>
                <a:ext uri="{FF2B5EF4-FFF2-40B4-BE49-F238E27FC236}">
                  <a16:creationId xmlns:a16="http://schemas.microsoft.com/office/drawing/2014/main" id="{29C5369C-7467-3804-2119-1C7F3EAFF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93" name="図 292">
              <a:extLst>
                <a:ext uri="{FF2B5EF4-FFF2-40B4-BE49-F238E27FC236}">
                  <a16:creationId xmlns:a16="http://schemas.microsoft.com/office/drawing/2014/main" id="{6274A0C2-8EB7-72AB-B2AD-A5E65FF7E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4" name="図 293">
              <a:extLst>
                <a:ext uri="{FF2B5EF4-FFF2-40B4-BE49-F238E27FC236}">
                  <a16:creationId xmlns:a16="http://schemas.microsoft.com/office/drawing/2014/main" id="{05BDC48B-36C6-E03C-6B0D-1E5C93802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295" name="図 294">
              <a:extLst>
                <a:ext uri="{FF2B5EF4-FFF2-40B4-BE49-F238E27FC236}">
                  <a16:creationId xmlns:a16="http://schemas.microsoft.com/office/drawing/2014/main" id="{BD7DD37A-9A60-51E5-7EFE-A90FC7746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296" name="図 295">
              <a:extLst>
                <a:ext uri="{FF2B5EF4-FFF2-40B4-BE49-F238E27FC236}">
                  <a16:creationId xmlns:a16="http://schemas.microsoft.com/office/drawing/2014/main" id="{47248674-6B74-117D-4E94-45B7E0E26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297" name="図 296">
              <a:extLst>
                <a:ext uri="{FF2B5EF4-FFF2-40B4-BE49-F238E27FC236}">
                  <a16:creationId xmlns:a16="http://schemas.microsoft.com/office/drawing/2014/main" id="{E81227CE-0C88-F408-A744-5CC2EF8809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298" name="図 297">
              <a:extLst>
                <a:ext uri="{FF2B5EF4-FFF2-40B4-BE49-F238E27FC236}">
                  <a16:creationId xmlns:a16="http://schemas.microsoft.com/office/drawing/2014/main" id="{6D87CB40-216B-5E25-724E-AF69B50E6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299" name="図 298">
              <a:extLst>
                <a:ext uri="{FF2B5EF4-FFF2-40B4-BE49-F238E27FC236}">
                  <a16:creationId xmlns:a16="http://schemas.microsoft.com/office/drawing/2014/main" id="{57458BAE-4CEE-F3F0-A39F-21700FEE9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7E520405-0B1F-49ED-E368-0F53F62809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A6B248C0-04CD-62A4-F802-D28C2B59B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CDEE381C-F3A5-8E00-C89D-DDEF1DFAF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0D5D090E-6DF9-DC1A-C7B1-B57C17C75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157F66E1-1787-B797-170F-4526966A0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9CAC4617-FE63-8909-1EF9-5992FDEC9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511A24A0-60FA-C3D8-A265-64554D2D7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86DBC79C-8012-D4C8-6663-13F6651ED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C20F18FD-8D41-7C68-20B6-3BD0E48F4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309" name="図 308">
              <a:extLst>
                <a:ext uri="{FF2B5EF4-FFF2-40B4-BE49-F238E27FC236}">
                  <a16:creationId xmlns:a16="http://schemas.microsoft.com/office/drawing/2014/main" id="{9B4F675D-38EC-3091-8F5D-764FD972A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62664B47-D0A1-F97C-826D-708594050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311" name="図 310">
              <a:extLst>
                <a:ext uri="{FF2B5EF4-FFF2-40B4-BE49-F238E27FC236}">
                  <a16:creationId xmlns:a16="http://schemas.microsoft.com/office/drawing/2014/main" id="{B7EB6667-4B1F-291E-A5E1-61CA28F7A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312" name="図 311">
              <a:extLst>
                <a:ext uri="{FF2B5EF4-FFF2-40B4-BE49-F238E27FC236}">
                  <a16:creationId xmlns:a16="http://schemas.microsoft.com/office/drawing/2014/main" id="{59E7D9AB-3365-4068-241B-32389B2AEF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827BC8EF-FA8A-A667-DA97-EB93646E1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63E508E5-1842-20DF-3EEE-85EA31A2F5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678DE47A-FCB7-13B9-AE55-CF1FCB954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56007208-E166-347A-F75F-E1347E801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876AEA3E-23F1-7805-EA17-9BC4AA19F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318" name="図 317">
              <a:extLst>
                <a:ext uri="{FF2B5EF4-FFF2-40B4-BE49-F238E27FC236}">
                  <a16:creationId xmlns:a16="http://schemas.microsoft.com/office/drawing/2014/main" id="{F3BB1235-2D36-0D60-4111-F59CF71C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620385E0-978A-D54D-181A-20CAC4F8E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55E36239-E0BE-3A17-091D-15944F9AB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ED4E7075-CC1C-AC33-D64E-30308AEAA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75EDEC0B-0D68-3E9A-E4A0-D3E2D63DC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EF3C9604-42D2-62B8-B46E-3D9DE378A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2B114F99-967B-D413-E1BA-C61165A8F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A4A03800-A3AA-DB90-D369-2BB04B1D7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C2496E29-3917-520D-DC60-F4CA26898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2DEEE3F-162E-927E-07B4-EE8C24324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A83B1478-AB89-B98D-C368-45FA64B73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26" name="図 25">
            <a:extLst>
              <a:ext uri="{FF2B5EF4-FFF2-40B4-BE49-F238E27FC236}">
                <a16:creationId xmlns:a16="http://schemas.microsoft.com/office/drawing/2014/main" id="{12B252A1-FD84-DCC7-C4B7-155972E994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3AB5143-1221-E5A8-7F18-86BECFE53F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464C7CB-C276-B716-02F1-441292D4F6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7584543-18CD-8C7E-A464-89044F3BA6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768" y="6237644"/>
            <a:ext cx="422548" cy="11892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6D35B5BC-3B3B-A126-F99D-28B83A7F1C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288" y="6237644"/>
            <a:ext cx="422548" cy="11892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AB3E5C8-603B-AA52-2C48-04F32B2129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489" y="6205384"/>
            <a:ext cx="422548" cy="11892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66DDA8D-BE30-7D1D-B0CA-C37040D5C1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47382AD-B96D-9270-0FFD-08277E0C13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55" y="6166553"/>
            <a:ext cx="133026" cy="10879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ECA039E3-96DC-3BC2-0989-81CDE355192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111" y="6166553"/>
            <a:ext cx="133026" cy="10879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E5E85CC-E4E6-5ABE-C278-9152FC623D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601" y="6166553"/>
            <a:ext cx="133026" cy="10879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53E94C1-DD68-3E9A-6196-3900C05B36C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19" y="4797374"/>
            <a:ext cx="399074" cy="16432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8AB9948-C98F-8093-BE67-BE0A43AE081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3" y="5087818"/>
            <a:ext cx="399074" cy="16432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1537B96-F631-D37E-B7E0-0E70B410188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3" y="5425448"/>
            <a:ext cx="399074" cy="16620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9ED5C24-ECF8-035E-9A68-1A69CFA3CBF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68" y="5736603"/>
            <a:ext cx="584244" cy="19474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54FA1FE-F56F-7535-5B2A-124F87F470E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3" y="6076112"/>
            <a:ext cx="423220" cy="12278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C7CE560-02F5-3A9C-D0F2-E4FC4874B5F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4" y="4797374"/>
            <a:ext cx="399074" cy="9911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B6DF9D2-9812-F8E9-1EB3-33B8C7B7DB6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4" y="5065622"/>
            <a:ext cx="114766" cy="1069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34D0F22-F8FC-AF07-06AB-D601D27FCE1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875" y="5067804"/>
            <a:ext cx="126838" cy="10694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BF64C2F-A31E-4C26-7A00-6C1591F312E1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8722" y="5423784"/>
            <a:ext cx="92806" cy="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8550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204</cp:revision>
  <cp:lastPrinted>2024-05-20T05:52:18Z</cp:lastPrinted>
  <dcterms:created xsi:type="dcterms:W3CDTF">2017-02-16T14:19:57Z</dcterms:created>
  <dcterms:modified xsi:type="dcterms:W3CDTF">2025-01-16T06:24:46Z</dcterms:modified>
</cp:coreProperties>
</file>