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330" autoAdjust="0"/>
    <p:restoredTop sz="94790" autoAdjust="0"/>
  </p:normalViewPr>
  <p:slideViewPr>
    <p:cSldViewPr snapToGrid="0">
      <p:cViewPr>
        <p:scale>
          <a:sx n="66" d="100"/>
          <a:sy n="66" d="100"/>
        </p:scale>
        <p:origin x="1848" y="4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31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586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図 77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FB6E4F5-12CA-A72E-BB00-32067D809D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16" y="376811"/>
            <a:ext cx="8857042" cy="6165900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0EB54A6-D4AD-AFE5-5813-11E2A5CAB137}"/>
              </a:ext>
            </a:extLst>
          </p:cNvPr>
          <p:cNvSpPr/>
          <p:nvPr userDrawn="1"/>
        </p:nvSpPr>
        <p:spPr>
          <a:xfrm>
            <a:off x="49308" y="4807399"/>
            <a:ext cx="1581876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584AB3-95DE-1117-1FB8-4DF1100BF2D3}"/>
              </a:ext>
            </a:extLst>
          </p:cNvPr>
          <p:cNvSpPr txBox="1"/>
          <p:nvPr userDrawn="1"/>
        </p:nvSpPr>
        <p:spPr>
          <a:xfrm>
            <a:off x="246930" y="4606883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CE91C1-0D02-F2C1-DFC3-4B4E60CA4FD1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E1D440B5-150B-5C2D-100F-B65013A08C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517380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B7EB40A3-CFD2-85A6-CE91-8D38A3FC9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5039" y="557646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041BC94C-5F90-CFC2-2E06-FB2491D0D9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0690" y="587751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ECB53D-CB3F-ECBE-1D81-671A11AD52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2625" y="622672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5228F591-2305-1264-6FF1-8B238B48C8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02578" y="5229575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6EEAF86A-C765-134B-8EDC-45F2046B97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7" y="52413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0CB7B145-D964-6C57-529A-4C1116CC9D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5613" y="494543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E491977B-6F18-A801-DEEF-4609CE44D1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6172" y="522957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EE67E202-C91F-BDA3-9A81-D3ED89DD06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7" y="557016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45368EB-C39F-3DCB-94AA-47EA818F14E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8" y="494543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3A9CA842-0B5B-9F60-544D-2549D9537B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0175" y="587100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576E9D6-FCE7-96C1-5C43-6CF0E8265EC6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4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7E9CB340-807C-677F-E2CF-8320FA585D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3558" y="5987959"/>
            <a:ext cx="168117" cy="142253"/>
          </a:xfrm>
          <a:prstGeom prst="rect">
            <a:avLst/>
          </a:prstGeom>
        </p:spPr>
      </p:pic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3AD8EE37-FA24-F9F7-FA74-32B763079F0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682" y="1656496"/>
            <a:ext cx="3044083" cy="76711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FFAE0AF-F704-1824-F929-611765539B27}"/>
              </a:ext>
            </a:extLst>
          </p:cNvPr>
          <p:cNvGrpSpPr/>
          <p:nvPr userDrawn="1"/>
        </p:nvGrpSpPr>
        <p:grpSpPr>
          <a:xfrm>
            <a:off x="3841976" y="2179161"/>
            <a:ext cx="901516" cy="400110"/>
            <a:chOff x="9028386" y="898917"/>
            <a:chExt cx="901516" cy="400110"/>
          </a:xfrm>
        </p:grpSpPr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00AEF480-236D-5072-95E9-B738256A8509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1E0A4F14-B8FA-CF24-5689-C7F3714288B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D29A848D-4552-C22F-1675-44ECA716A6CC}"/>
              </a:ext>
            </a:extLst>
          </p:cNvPr>
          <p:cNvGrpSpPr/>
          <p:nvPr userDrawn="1"/>
        </p:nvGrpSpPr>
        <p:grpSpPr>
          <a:xfrm>
            <a:off x="3841976" y="37442"/>
            <a:ext cx="901516" cy="400110"/>
            <a:chOff x="9028386" y="898917"/>
            <a:chExt cx="901516" cy="400110"/>
          </a:xfrm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900BF1F2-6754-5B1B-70AB-070F09B7459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91961EF5-BF02-01D1-9B6E-CAC360718AC9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EDE2B19-885D-F094-20B7-E1137DB764B0}"/>
              </a:ext>
            </a:extLst>
          </p:cNvPr>
          <p:cNvGrpSpPr/>
          <p:nvPr userDrawn="1"/>
        </p:nvGrpSpPr>
        <p:grpSpPr>
          <a:xfrm>
            <a:off x="5340240" y="37442"/>
            <a:ext cx="901516" cy="400110"/>
            <a:chOff x="9028386" y="898917"/>
            <a:chExt cx="90151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46E9843E-0D0D-A417-A7CA-6E84455E2CC2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B69158C-F73A-CC39-5CE6-9F3A9046AD8B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DA5051FD-1D3E-FF7E-E2C7-6E4DE58B5103}"/>
              </a:ext>
            </a:extLst>
          </p:cNvPr>
          <p:cNvGrpSpPr/>
          <p:nvPr userDrawn="1"/>
        </p:nvGrpSpPr>
        <p:grpSpPr>
          <a:xfrm>
            <a:off x="6657186" y="1429385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14DC917A-2A43-A34F-68F6-2877FD4C641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09AE880-6984-CA6C-2188-C3A20C5FA95D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FEDA3C8-C0E0-E6B4-78C1-6C98D4C64F54}"/>
              </a:ext>
            </a:extLst>
          </p:cNvPr>
          <p:cNvGrpSpPr/>
          <p:nvPr userDrawn="1"/>
        </p:nvGrpSpPr>
        <p:grpSpPr>
          <a:xfrm>
            <a:off x="7257497" y="2412105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E84A5D48-7A6E-1919-6D67-8BD5C3FAB64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BB752935-D55E-1678-E599-7A67585E87D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8B6F68D8-A1D7-58C8-9B2F-05E70A24886F}"/>
              </a:ext>
            </a:extLst>
          </p:cNvPr>
          <p:cNvGrpSpPr/>
          <p:nvPr userDrawn="1"/>
        </p:nvGrpSpPr>
        <p:grpSpPr>
          <a:xfrm>
            <a:off x="4026125" y="3674214"/>
            <a:ext cx="892657" cy="400110"/>
            <a:chOff x="9640947" y="898917"/>
            <a:chExt cx="892657" cy="400110"/>
          </a:xfrm>
        </p:grpSpPr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6916FCD3-99CF-7C87-A398-70983703E564}"/>
                </a:ext>
              </a:extLst>
            </p:cNvPr>
            <p:cNvSpPr/>
            <p:nvPr/>
          </p:nvSpPr>
          <p:spPr>
            <a:xfrm>
              <a:off x="9640947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A26C2A7F-F0DF-49B0-233F-C38E1B98ABAE}"/>
                </a:ext>
              </a:extLst>
            </p:cNvPr>
            <p:cNvSpPr txBox="1"/>
            <p:nvPr/>
          </p:nvSpPr>
          <p:spPr>
            <a:xfrm>
              <a:off x="9676780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2264B24B-EF1F-A146-8E98-A688A7469D68}"/>
              </a:ext>
            </a:extLst>
          </p:cNvPr>
          <p:cNvGrpSpPr/>
          <p:nvPr userDrawn="1"/>
        </p:nvGrpSpPr>
        <p:grpSpPr>
          <a:xfrm>
            <a:off x="5130744" y="3674214"/>
            <a:ext cx="901516" cy="400110"/>
            <a:chOff x="9028386" y="898917"/>
            <a:chExt cx="901516" cy="400110"/>
          </a:xfrm>
        </p:grpSpPr>
        <p:sp>
          <p:nvSpPr>
            <p:cNvPr id="42" name="フリーフォーム: 図形 41">
              <a:extLst>
                <a:ext uri="{FF2B5EF4-FFF2-40B4-BE49-F238E27FC236}">
                  <a16:creationId xmlns:a16="http://schemas.microsoft.com/office/drawing/2014/main" id="{A10A5A1D-5B7C-4C98-931D-C3ABF7E9304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4EDC6757-4CDC-783B-1CF5-9931A7FD6952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E2E0631-B60E-E0A1-011D-B11A3D75C52B}"/>
              </a:ext>
            </a:extLst>
          </p:cNvPr>
          <p:cNvGrpSpPr/>
          <p:nvPr userDrawn="1"/>
        </p:nvGrpSpPr>
        <p:grpSpPr>
          <a:xfrm>
            <a:off x="6441858" y="3683608"/>
            <a:ext cx="901516" cy="400110"/>
            <a:chOff x="9028386" y="898917"/>
            <a:chExt cx="901516" cy="400110"/>
          </a:xfrm>
        </p:grpSpPr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3E9CC475-899B-0CA4-11A1-99F1B1C8E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3F6491C8-A771-BA29-55FC-BBFD354E8730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329AA23-C5E4-BEFA-92C0-731DB2638134}"/>
              </a:ext>
            </a:extLst>
          </p:cNvPr>
          <p:cNvGrpSpPr/>
          <p:nvPr userDrawn="1"/>
        </p:nvGrpSpPr>
        <p:grpSpPr>
          <a:xfrm>
            <a:off x="8875819" y="4284097"/>
            <a:ext cx="901516" cy="400110"/>
            <a:chOff x="9028386" y="898917"/>
            <a:chExt cx="901516" cy="400110"/>
          </a:xfrm>
        </p:grpSpPr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55207356-AACB-BB5F-1471-B3AA5884771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609BD205-E635-B6ED-9B49-9BCA0B8F4CF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409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F4C5D96D-49C3-DBFB-E08B-F2F51A624E8B}"/>
              </a:ext>
            </a:extLst>
          </p:cNvPr>
          <p:cNvGrpSpPr/>
          <p:nvPr userDrawn="1"/>
        </p:nvGrpSpPr>
        <p:grpSpPr>
          <a:xfrm>
            <a:off x="1396990" y="4110409"/>
            <a:ext cx="901516" cy="400110"/>
            <a:chOff x="9028386" y="898917"/>
            <a:chExt cx="901516" cy="400110"/>
          </a:xfrm>
        </p:grpSpPr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FF13E641-1561-CB08-5B63-4D8ECFCE6CD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B80D5645-E0F2-08ED-A7EE-36D4058C3DB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410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D3700EE0-557D-5415-618F-AA1610D1AAEB}"/>
              </a:ext>
            </a:extLst>
          </p:cNvPr>
          <p:cNvGrpSpPr/>
          <p:nvPr userDrawn="1"/>
        </p:nvGrpSpPr>
        <p:grpSpPr>
          <a:xfrm>
            <a:off x="1707511" y="4820550"/>
            <a:ext cx="901516" cy="400110"/>
            <a:chOff x="9028386" y="898917"/>
            <a:chExt cx="901516" cy="400110"/>
          </a:xfrm>
        </p:grpSpPr>
        <p:sp>
          <p:nvSpPr>
            <p:cNvPr id="54" name="フリーフォーム: 図形 53">
              <a:extLst>
                <a:ext uri="{FF2B5EF4-FFF2-40B4-BE49-F238E27FC236}">
                  <a16:creationId xmlns:a16="http://schemas.microsoft.com/office/drawing/2014/main" id="{697DD849-48EE-DEAC-09A4-52D49DDD11B1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44CFB24D-30B0-5966-F75A-59123B51544F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1E15E3FB-DCA5-08E3-BCBD-D6E7D7FFDF5E}"/>
              </a:ext>
            </a:extLst>
          </p:cNvPr>
          <p:cNvGrpSpPr/>
          <p:nvPr userDrawn="1"/>
        </p:nvGrpSpPr>
        <p:grpSpPr>
          <a:xfrm>
            <a:off x="2158269" y="6392826"/>
            <a:ext cx="901516" cy="400110"/>
            <a:chOff x="9028386" y="898917"/>
            <a:chExt cx="901516" cy="400110"/>
          </a:xfrm>
        </p:grpSpPr>
        <p:sp>
          <p:nvSpPr>
            <p:cNvPr id="57" name="フリーフォーム: 図形 56">
              <a:extLst>
                <a:ext uri="{FF2B5EF4-FFF2-40B4-BE49-F238E27FC236}">
                  <a16:creationId xmlns:a16="http://schemas.microsoft.com/office/drawing/2014/main" id="{8542481F-DC13-CAA9-554B-B17F179AD4F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8B0BD180-B843-C728-E035-D1F91D1093DA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F554FA40-E544-A326-DA8C-161D6E7EFA9B}"/>
              </a:ext>
            </a:extLst>
          </p:cNvPr>
          <p:cNvGrpSpPr/>
          <p:nvPr userDrawn="1"/>
        </p:nvGrpSpPr>
        <p:grpSpPr>
          <a:xfrm>
            <a:off x="3245620" y="6392826"/>
            <a:ext cx="901516" cy="400110"/>
            <a:chOff x="9028386" y="898917"/>
            <a:chExt cx="901516" cy="400110"/>
          </a:xfrm>
        </p:grpSpPr>
        <p:sp>
          <p:nvSpPr>
            <p:cNvPr id="60" name="フリーフォーム: 図形 59">
              <a:extLst>
                <a:ext uri="{FF2B5EF4-FFF2-40B4-BE49-F238E27FC236}">
                  <a16:creationId xmlns:a16="http://schemas.microsoft.com/office/drawing/2014/main" id="{457FA845-C79F-532D-21B8-B02F681E41B0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A49A0D2A-756C-332B-00FA-34AD356A4D9F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0D406C47-B377-F756-5674-0582107C7EDF}"/>
              </a:ext>
            </a:extLst>
          </p:cNvPr>
          <p:cNvGrpSpPr/>
          <p:nvPr userDrawn="1"/>
        </p:nvGrpSpPr>
        <p:grpSpPr>
          <a:xfrm>
            <a:off x="3993587" y="6392826"/>
            <a:ext cx="901516" cy="400110"/>
            <a:chOff x="9028386" y="898917"/>
            <a:chExt cx="901516" cy="400110"/>
          </a:xfrm>
        </p:grpSpPr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3308EE27-D4BD-602E-BB8D-3A4025DC89ED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3609561E-C7BE-B3AC-4192-2597C2FA7FF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B8D850E3-73E2-CBF4-EE15-A03EE84000DA}"/>
              </a:ext>
            </a:extLst>
          </p:cNvPr>
          <p:cNvGrpSpPr/>
          <p:nvPr userDrawn="1"/>
        </p:nvGrpSpPr>
        <p:grpSpPr>
          <a:xfrm>
            <a:off x="4747672" y="6392826"/>
            <a:ext cx="901516" cy="400110"/>
            <a:chOff x="9028386" y="898917"/>
            <a:chExt cx="901516" cy="400110"/>
          </a:xfrm>
        </p:grpSpPr>
        <p:sp>
          <p:nvSpPr>
            <p:cNvPr id="66" name="フリーフォーム: 図形 65">
              <a:extLst>
                <a:ext uri="{FF2B5EF4-FFF2-40B4-BE49-F238E27FC236}">
                  <a16:creationId xmlns:a16="http://schemas.microsoft.com/office/drawing/2014/main" id="{25781269-200B-FF69-F6B6-F540CFC8F54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247F1B0C-0CE7-A912-F613-B126E501335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29926502-E630-F0AF-8971-E4A3D9B6FDE3}"/>
              </a:ext>
            </a:extLst>
          </p:cNvPr>
          <p:cNvGrpSpPr/>
          <p:nvPr userDrawn="1"/>
        </p:nvGrpSpPr>
        <p:grpSpPr>
          <a:xfrm>
            <a:off x="5494544" y="6392826"/>
            <a:ext cx="901516" cy="400110"/>
            <a:chOff x="9028386" y="898917"/>
            <a:chExt cx="901516" cy="400110"/>
          </a:xfrm>
        </p:grpSpPr>
        <p:sp>
          <p:nvSpPr>
            <p:cNvPr id="69" name="フリーフォーム: 図形 68">
              <a:extLst>
                <a:ext uri="{FF2B5EF4-FFF2-40B4-BE49-F238E27FC236}">
                  <a16:creationId xmlns:a16="http://schemas.microsoft.com/office/drawing/2014/main" id="{275AC268-7089-0C6C-0B69-A736ECA56D6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1F272A94-884E-AF54-C3B1-0A57159DEF37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2B8C2BFE-4E64-B8AB-E072-2898BA9B2E81}"/>
              </a:ext>
            </a:extLst>
          </p:cNvPr>
          <p:cNvGrpSpPr/>
          <p:nvPr userDrawn="1"/>
        </p:nvGrpSpPr>
        <p:grpSpPr>
          <a:xfrm>
            <a:off x="6243403" y="6392826"/>
            <a:ext cx="901516" cy="400110"/>
            <a:chOff x="9028386" y="898917"/>
            <a:chExt cx="901516" cy="400110"/>
          </a:xfrm>
        </p:grpSpPr>
        <p:sp>
          <p:nvSpPr>
            <p:cNvPr id="72" name="フリーフォーム: 図形 71">
              <a:extLst>
                <a:ext uri="{FF2B5EF4-FFF2-40B4-BE49-F238E27FC236}">
                  <a16:creationId xmlns:a16="http://schemas.microsoft.com/office/drawing/2014/main" id="{CC03E34E-E7FE-1A11-EA1D-F43266C57EA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4A9DF83-6B57-0577-4179-50E213F30CB1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482F6FD2-59D8-607C-1363-3B693B5BF7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17932" y="437552"/>
            <a:ext cx="168117" cy="142253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4D96BF37-5984-F60C-17F9-5B35A318DE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11773" y="1412726"/>
            <a:ext cx="168117" cy="142253"/>
          </a:xfrm>
          <a:prstGeom prst="rect">
            <a:avLst/>
          </a:prstGeom>
        </p:spPr>
      </p:pic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06CF2FC5-B8DE-AC40-D65D-585FBB363E2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19734" y="6298508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5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006F21BA-096F-AC47-1743-702D6F995A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971" y="435612"/>
            <a:ext cx="428841" cy="130938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17161AFA-A473-D7EE-D34B-79C255F8BA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734353"/>
            <a:ext cx="403819" cy="16493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4A65D76-72FF-CA76-EA5E-F97AAEA81A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950273"/>
            <a:ext cx="403819" cy="16493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8076F4-E587-7059-AE04-6B3487473A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1166193"/>
            <a:ext cx="403819" cy="16493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C3CB354B-B309-2664-A525-08605A1987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1372725"/>
            <a:ext cx="403819" cy="164939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0BBAA20A-4A9E-55C8-059E-5201005427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727968"/>
            <a:ext cx="403819" cy="16493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AE8B49FB-B451-75B8-1744-752B7B479F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943889"/>
            <a:ext cx="403819" cy="164939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B312FDDA-76D1-3684-24EF-CE0F1EE96D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1159809"/>
            <a:ext cx="403819" cy="16493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885D4C9-5E09-F92C-94FA-12673902B8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1366341"/>
            <a:ext cx="403819" cy="164939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960F577-233D-7462-2AA2-D0460725D6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1585641"/>
            <a:ext cx="403819" cy="164939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CA72E540-E6D0-4856-B8B1-F92D46F347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1579257"/>
            <a:ext cx="403819" cy="164939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B3A63C1-B672-EA1F-77D2-3F133FC1455B}"/>
              </a:ext>
            </a:extLst>
          </p:cNvPr>
          <p:cNvGrpSpPr/>
          <p:nvPr/>
        </p:nvGrpSpPr>
        <p:grpSpPr>
          <a:xfrm>
            <a:off x="5451550" y="1713686"/>
            <a:ext cx="926408" cy="1448444"/>
            <a:chOff x="5451550" y="1549856"/>
            <a:chExt cx="926408" cy="1448444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1121966A-2A4B-F55B-DFC6-447984067DB3}"/>
                </a:ext>
              </a:extLst>
            </p:cNvPr>
            <p:cNvGrpSpPr/>
            <p:nvPr/>
          </p:nvGrpSpPr>
          <p:grpSpPr>
            <a:xfrm>
              <a:off x="5974139" y="1549856"/>
              <a:ext cx="403819" cy="1442059"/>
              <a:chOff x="5974139" y="1549856"/>
              <a:chExt cx="403819" cy="1442059"/>
            </a:xfrm>
          </p:grpSpPr>
          <p:pic>
            <p:nvPicPr>
              <p:cNvPr id="35" name="図 34">
                <a:extLst>
                  <a:ext uri="{FF2B5EF4-FFF2-40B4-BE49-F238E27FC236}">
                    <a16:creationId xmlns:a16="http://schemas.microsoft.com/office/drawing/2014/main" id="{EE2C3FC4-4739-3720-BD80-3E88552EE9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2826976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EC4DAFBD-0D5E-9849-4AEE-4B4C43677D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2611056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E43B0095-20EB-7EF1-6594-4BB7CBE396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2395136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3B631825-3603-0F26-B957-5C3BEE89E7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2188604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3" name="図 42">
                <a:extLst>
                  <a:ext uri="{FF2B5EF4-FFF2-40B4-BE49-F238E27FC236}">
                    <a16:creationId xmlns:a16="http://schemas.microsoft.com/office/drawing/2014/main" id="{CFE31618-F3AD-9E1F-3962-0E631F11AB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197568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EC57F1B6-03AA-559E-9703-371B60BD64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175638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FF785247-CE35-21D9-6F00-E337B5DD94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1549856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D710FD95-2C82-5D96-51C8-B26490103A56}"/>
                </a:ext>
              </a:extLst>
            </p:cNvPr>
            <p:cNvGrpSpPr/>
            <p:nvPr/>
          </p:nvGrpSpPr>
          <p:grpSpPr>
            <a:xfrm>
              <a:off x="5451550" y="1556240"/>
              <a:ext cx="403819" cy="1442060"/>
              <a:chOff x="5451550" y="1556240"/>
              <a:chExt cx="403819" cy="1442060"/>
            </a:xfrm>
          </p:grpSpPr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F11875D8-9BF3-20A9-97F6-471E761C3A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283336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3F525F3D-697F-D364-E13F-FBC5055887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2617440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763959B8-5FE6-02C2-09C7-2139507A13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2401520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5CE93909-D67A-C19F-6CB9-BAA5461464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219498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31ECF999-4136-8D0B-C8E2-F559DF9E3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1982072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1D623009-47EE-CD37-0A6D-C89E693975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1762772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6A3534AB-6FFB-C25F-2E81-EE8A1E50F5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1556240"/>
                <a:ext cx="403819" cy="164939"/>
              </a:xfrm>
              <a:prstGeom prst="rect">
                <a:avLst/>
              </a:prstGeom>
            </p:spPr>
          </p:pic>
        </p:grpSp>
      </p:grpSp>
      <p:pic>
        <p:nvPicPr>
          <p:cNvPr id="52" name="図 51">
            <a:extLst>
              <a:ext uri="{FF2B5EF4-FFF2-40B4-BE49-F238E27FC236}">
                <a16:creationId xmlns:a16="http://schemas.microsoft.com/office/drawing/2014/main" id="{826CB3D7-0AB0-2FB2-56DF-AB3C861B54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96812" y="873211"/>
            <a:ext cx="428841" cy="130938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1B4F0E14-5638-C413-5824-FCF6FE63CA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129" y="1032583"/>
            <a:ext cx="400089" cy="171217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AFFBA2A7-66D5-3FE0-4405-BC641E9F22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040" y="1032583"/>
            <a:ext cx="400089" cy="171217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97F56A31-30C8-387B-B29F-3A509646FD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23129" y="672157"/>
            <a:ext cx="400089" cy="171217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21F1E591-0005-49F7-70EF-EB177A35FA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223040" y="672157"/>
            <a:ext cx="400089" cy="171217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8799FA40-1F25-F384-C5F6-2C7C3D1C65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7833" y="852696"/>
            <a:ext cx="400089" cy="171217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AC0A4A1C-36F8-5CE0-7DBE-6E78AA161E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08336" y="845444"/>
            <a:ext cx="400089" cy="171217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A8F26F99-4759-0E37-20A0-B99725ACA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30997" y="2761507"/>
            <a:ext cx="428841" cy="130938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BEFBCA39-124A-7D64-CC2A-C20C405B50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435" y="3142256"/>
            <a:ext cx="400089" cy="171217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1A006405-D0BC-6019-1EA6-1B733C8866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039872" y="2570948"/>
            <a:ext cx="400089" cy="171217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FE120A32-FA2E-9C9D-792A-C26E948331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43089" y="2856602"/>
            <a:ext cx="400089" cy="171217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6DF45F35-67D9-12A0-99A1-D64C9CDFC8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22376" y="2856602"/>
            <a:ext cx="400089" cy="171217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40D95A63-D76A-A5A0-1B80-D8C534B07F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46992" y="4411788"/>
            <a:ext cx="428841" cy="130938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401AEBF8-E353-4E0F-1B61-7A6FC9B261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72" y="4458058"/>
            <a:ext cx="400089" cy="171217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0287E856-2D2B-A68C-3D00-FA857C1EF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12672" y="4286841"/>
            <a:ext cx="400089" cy="171217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0F846124-6BCC-4060-36BE-BC9A202C3C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18112" y="5021542"/>
            <a:ext cx="428841" cy="130938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B84DE663-4E90-EF1E-C867-127F4192FE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32" y="5067812"/>
            <a:ext cx="400089" cy="171217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8566883A-33BE-E37A-9F33-777B385871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73632" y="4896595"/>
            <a:ext cx="400089" cy="171217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67060F90-86FB-B62C-E30A-D223443426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92801" y="5829370"/>
            <a:ext cx="428841" cy="130938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60F6A913-BF29-63DA-D659-6C3FC808FD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075" y="5996504"/>
            <a:ext cx="400089" cy="171217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3644D808-1303-0ED9-1A5C-A205D91DD9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63131" y="5614424"/>
            <a:ext cx="400089" cy="171217"/>
          </a:xfrm>
          <a:prstGeom prst="rect">
            <a:avLst/>
          </a:prstGeom>
        </p:spPr>
      </p:pic>
      <p:pic>
        <p:nvPicPr>
          <p:cNvPr id="90" name="図 89">
            <a:extLst>
              <a:ext uri="{FF2B5EF4-FFF2-40B4-BE49-F238E27FC236}">
                <a16:creationId xmlns:a16="http://schemas.microsoft.com/office/drawing/2014/main" id="{DC849E69-0B96-4F0D-DC22-3550690FB0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48784" y="5809230"/>
            <a:ext cx="400089" cy="171217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12459FA4-BC6C-47C3-29A4-127B5EC0DB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80854" y="5809230"/>
            <a:ext cx="400089" cy="171217"/>
          </a:xfrm>
          <a:prstGeom prst="rect">
            <a:avLst/>
          </a:prstGeom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171F910F-1A42-CD7B-7E54-30EBD1BCFD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77" y="6134264"/>
            <a:ext cx="428841" cy="130938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0E506A45-D3E2-D6CF-8463-D239D106C4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00362" y="5772981"/>
            <a:ext cx="400089" cy="171217"/>
          </a:xfrm>
          <a:prstGeom prst="rect">
            <a:avLst/>
          </a:prstGeom>
        </p:spPr>
      </p:pic>
      <p:pic>
        <p:nvPicPr>
          <p:cNvPr id="99" name="図 98">
            <a:extLst>
              <a:ext uri="{FF2B5EF4-FFF2-40B4-BE49-F238E27FC236}">
                <a16:creationId xmlns:a16="http://schemas.microsoft.com/office/drawing/2014/main" id="{D0FC1D11-8CFA-9204-D5F3-54FEDC87AA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29145" y="5772981"/>
            <a:ext cx="400089" cy="171217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id="{643470DE-A3D4-39BF-28C8-CC8E186CE2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454" y="6134263"/>
            <a:ext cx="428841" cy="130938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4BA1F81D-9D15-4C52-8F97-7736D2057D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75082" y="5772980"/>
            <a:ext cx="400089" cy="171217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4F8676BF-7E15-DEC5-FE62-9DDD217875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03865" y="5772980"/>
            <a:ext cx="400089" cy="171217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DE96E2D6-CB93-2658-0A90-C96D2587DD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266" y="6153840"/>
            <a:ext cx="428841" cy="130938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FC185EE8-43B6-5220-A523-D8642F5E4D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041051" y="5792557"/>
            <a:ext cx="400089" cy="171217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CA70ABCE-DE12-F9E0-D87E-E292B17E6B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69834" y="5792557"/>
            <a:ext cx="400089" cy="171217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42968ED1-49A8-0A51-6A02-3444D7A59C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143" y="6153839"/>
            <a:ext cx="428841" cy="130938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id="{622CBAD6-B22F-3A10-8EDC-5DF265368C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15771" y="5792556"/>
            <a:ext cx="400089" cy="171217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2EDCC2AD-9A85-6100-9F91-CF6E8A813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4554" y="5792556"/>
            <a:ext cx="400089" cy="171217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6D2B2BA6-B3DE-4437-8F88-6EDEF88538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955" y="6153840"/>
            <a:ext cx="428841" cy="130938"/>
          </a:xfrm>
          <a:prstGeom prst="rect">
            <a:avLst/>
          </a:prstGeom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E398CC31-271D-A67E-D669-7EAB1A45CD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81740" y="5792557"/>
            <a:ext cx="400089" cy="171217"/>
          </a:xfrm>
          <a:prstGeom prst="rect">
            <a:avLst/>
          </a:prstGeom>
        </p:spPr>
      </p:pic>
      <p:pic>
        <p:nvPicPr>
          <p:cNvPr id="112" name="図 111">
            <a:extLst>
              <a:ext uri="{FF2B5EF4-FFF2-40B4-BE49-F238E27FC236}">
                <a16:creationId xmlns:a16="http://schemas.microsoft.com/office/drawing/2014/main" id="{0DC745B3-E408-9014-2025-BB7D79FCD0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10523" y="5792557"/>
            <a:ext cx="400089" cy="171217"/>
          </a:xfrm>
          <a:prstGeom prst="rect">
            <a:avLst/>
          </a:prstGeom>
        </p:spPr>
      </p:pic>
      <p:pic>
        <p:nvPicPr>
          <p:cNvPr id="116" name="図 115">
            <a:extLst>
              <a:ext uri="{FF2B5EF4-FFF2-40B4-BE49-F238E27FC236}">
                <a16:creationId xmlns:a16="http://schemas.microsoft.com/office/drawing/2014/main" id="{B8E0F5F2-0F34-6CAB-1B1E-EC70A46A05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674" y="4870670"/>
            <a:ext cx="428841" cy="130938"/>
          </a:xfrm>
          <a:prstGeom prst="rect">
            <a:avLst/>
          </a:prstGeom>
        </p:spPr>
      </p:pic>
      <p:pic>
        <p:nvPicPr>
          <p:cNvPr id="117" name="図 116">
            <a:extLst>
              <a:ext uri="{FF2B5EF4-FFF2-40B4-BE49-F238E27FC236}">
                <a16:creationId xmlns:a16="http://schemas.microsoft.com/office/drawing/2014/main" id="{77861770-0FE2-4E61-C10A-B7D48F76FF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434" y="4584899"/>
            <a:ext cx="400089" cy="171217"/>
          </a:xfrm>
          <a:prstGeom prst="rect">
            <a:avLst/>
          </a:prstGeom>
        </p:spPr>
      </p:pic>
      <p:pic>
        <p:nvPicPr>
          <p:cNvPr id="118" name="図 117">
            <a:extLst>
              <a:ext uri="{FF2B5EF4-FFF2-40B4-BE49-F238E27FC236}">
                <a16:creationId xmlns:a16="http://schemas.microsoft.com/office/drawing/2014/main" id="{EA893CEC-6B17-97EB-A3CC-8D99F16CA8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56015" y="4016606"/>
            <a:ext cx="400089" cy="171217"/>
          </a:xfrm>
          <a:prstGeom prst="rect">
            <a:avLst/>
          </a:prstGeom>
        </p:spPr>
      </p:pic>
      <p:pic>
        <p:nvPicPr>
          <p:cNvPr id="119" name="図 118">
            <a:extLst>
              <a:ext uri="{FF2B5EF4-FFF2-40B4-BE49-F238E27FC236}">
                <a16:creationId xmlns:a16="http://schemas.microsoft.com/office/drawing/2014/main" id="{69E4A527-5DBF-B26F-7AAC-C42826BE49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36282" y="4301287"/>
            <a:ext cx="400089" cy="171217"/>
          </a:xfrm>
          <a:prstGeom prst="rect">
            <a:avLst/>
          </a:prstGeom>
        </p:spPr>
      </p:pic>
      <p:pic>
        <p:nvPicPr>
          <p:cNvPr id="120" name="図 119">
            <a:extLst>
              <a:ext uri="{FF2B5EF4-FFF2-40B4-BE49-F238E27FC236}">
                <a16:creationId xmlns:a16="http://schemas.microsoft.com/office/drawing/2014/main" id="{438DB516-52F8-7369-CE77-1FDF815EA9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73215" y="4302284"/>
            <a:ext cx="400089" cy="171217"/>
          </a:xfrm>
          <a:prstGeom prst="rect">
            <a:avLst/>
          </a:prstGeom>
        </p:spPr>
      </p:pic>
      <p:pic>
        <p:nvPicPr>
          <p:cNvPr id="123" name="図 122">
            <a:extLst>
              <a:ext uri="{FF2B5EF4-FFF2-40B4-BE49-F238E27FC236}">
                <a16:creationId xmlns:a16="http://schemas.microsoft.com/office/drawing/2014/main" id="{9B450479-48E9-378B-1700-B13FAC0FAE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055925" y="4016606"/>
            <a:ext cx="400089" cy="171217"/>
          </a:xfrm>
          <a:prstGeom prst="rect">
            <a:avLst/>
          </a:prstGeom>
        </p:spPr>
      </p:pic>
      <p:pic>
        <p:nvPicPr>
          <p:cNvPr id="124" name="図 123">
            <a:extLst>
              <a:ext uri="{FF2B5EF4-FFF2-40B4-BE49-F238E27FC236}">
                <a16:creationId xmlns:a16="http://schemas.microsoft.com/office/drawing/2014/main" id="{09BEB965-38A4-C5F3-7EB8-C2CB0E7653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345" y="4587165"/>
            <a:ext cx="400089" cy="171217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F72A53BE-C3C3-90CC-128A-1770D9344B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006" y="3932365"/>
            <a:ext cx="428841" cy="130938"/>
          </a:xfrm>
          <a:prstGeom prst="rect">
            <a:avLst/>
          </a:prstGeom>
        </p:spPr>
      </p:pic>
      <p:pic>
        <p:nvPicPr>
          <p:cNvPr id="127" name="図 126">
            <a:extLst>
              <a:ext uri="{FF2B5EF4-FFF2-40B4-BE49-F238E27FC236}">
                <a16:creationId xmlns:a16="http://schemas.microsoft.com/office/drawing/2014/main" id="{89DCDB10-79C1-4386-3904-16CCFC3745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648" y="4677916"/>
            <a:ext cx="400089" cy="171217"/>
          </a:xfrm>
          <a:prstGeom prst="rect">
            <a:avLst/>
          </a:prstGeom>
        </p:spPr>
      </p:pic>
      <p:pic>
        <p:nvPicPr>
          <p:cNvPr id="128" name="図 127">
            <a:extLst>
              <a:ext uri="{FF2B5EF4-FFF2-40B4-BE49-F238E27FC236}">
                <a16:creationId xmlns:a16="http://schemas.microsoft.com/office/drawing/2014/main" id="{25F01B64-9BB5-00CE-B223-D707DBB65D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25759" y="4318398"/>
            <a:ext cx="400089" cy="171217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674EE05D-D132-1122-9DAE-01943BC3E5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13655" y="4499290"/>
            <a:ext cx="400089" cy="171217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8A9E8F4A-0A93-AD5F-D903-400A48F515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46915" y="4499291"/>
            <a:ext cx="400089" cy="171217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429DC2E6-8945-BB2A-0B44-03CCC362C5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725669" y="4318398"/>
            <a:ext cx="400089" cy="171217"/>
          </a:xfrm>
          <a:prstGeom prst="rect">
            <a:avLst/>
          </a:prstGeom>
        </p:spPr>
      </p:pic>
      <p:pic>
        <p:nvPicPr>
          <p:cNvPr id="132" name="図 131">
            <a:extLst>
              <a:ext uri="{FF2B5EF4-FFF2-40B4-BE49-F238E27FC236}">
                <a16:creationId xmlns:a16="http://schemas.microsoft.com/office/drawing/2014/main" id="{14AB0F9C-D721-47B6-A8DA-BD2C3A41E5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559" y="4680182"/>
            <a:ext cx="400089" cy="171217"/>
          </a:xfrm>
          <a:prstGeom prst="rect">
            <a:avLst/>
          </a:prstGeom>
        </p:spPr>
      </p:pic>
      <p:pic>
        <p:nvPicPr>
          <p:cNvPr id="133" name="図 132">
            <a:extLst>
              <a:ext uri="{FF2B5EF4-FFF2-40B4-BE49-F238E27FC236}">
                <a16:creationId xmlns:a16="http://schemas.microsoft.com/office/drawing/2014/main" id="{A2B36B8C-ED9F-7A7E-887B-64A1EB210F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938" y="4870670"/>
            <a:ext cx="428841" cy="130938"/>
          </a:xfrm>
          <a:prstGeom prst="rect">
            <a:avLst/>
          </a:prstGeom>
        </p:spPr>
      </p:pic>
      <p:pic>
        <p:nvPicPr>
          <p:cNvPr id="134" name="図 133">
            <a:extLst>
              <a:ext uri="{FF2B5EF4-FFF2-40B4-BE49-F238E27FC236}">
                <a16:creationId xmlns:a16="http://schemas.microsoft.com/office/drawing/2014/main" id="{2E781CC9-484D-A83C-4556-E53E06454E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698" y="4584899"/>
            <a:ext cx="400089" cy="171217"/>
          </a:xfrm>
          <a:prstGeom prst="rect">
            <a:avLst/>
          </a:prstGeom>
        </p:spPr>
      </p:pic>
      <p:pic>
        <p:nvPicPr>
          <p:cNvPr id="135" name="図 134">
            <a:extLst>
              <a:ext uri="{FF2B5EF4-FFF2-40B4-BE49-F238E27FC236}">
                <a16:creationId xmlns:a16="http://schemas.microsoft.com/office/drawing/2014/main" id="{46B2CB23-BB5F-5C68-3507-FFB735C789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49279" y="4016606"/>
            <a:ext cx="400089" cy="171217"/>
          </a:xfrm>
          <a:prstGeom prst="rect">
            <a:avLst/>
          </a:prstGeom>
        </p:spPr>
      </p:pic>
      <p:pic>
        <p:nvPicPr>
          <p:cNvPr id="136" name="図 135">
            <a:extLst>
              <a:ext uri="{FF2B5EF4-FFF2-40B4-BE49-F238E27FC236}">
                <a16:creationId xmlns:a16="http://schemas.microsoft.com/office/drawing/2014/main" id="{B2DECE1E-8E90-4A86-4B99-6E818DC55B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29546" y="4301287"/>
            <a:ext cx="400089" cy="171217"/>
          </a:xfrm>
          <a:prstGeom prst="rect">
            <a:avLst/>
          </a:prstGeom>
        </p:spPr>
      </p:pic>
      <p:pic>
        <p:nvPicPr>
          <p:cNvPr id="137" name="図 136">
            <a:extLst>
              <a:ext uri="{FF2B5EF4-FFF2-40B4-BE49-F238E27FC236}">
                <a16:creationId xmlns:a16="http://schemas.microsoft.com/office/drawing/2014/main" id="{70D71429-4D22-98F8-ACFE-68F7907001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66479" y="4302284"/>
            <a:ext cx="400089" cy="171217"/>
          </a:xfrm>
          <a:prstGeom prst="rect">
            <a:avLst/>
          </a:prstGeom>
        </p:spPr>
      </p:pic>
      <p:pic>
        <p:nvPicPr>
          <p:cNvPr id="138" name="図 137">
            <a:extLst>
              <a:ext uri="{FF2B5EF4-FFF2-40B4-BE49-F238E27FC236}">
                <a16:creationId xmlns:a16="http://schemas.microsoft.com/office/drawing/2014/main" id="{727B6189-ACC6-6E15-8F73-ED1B876FBB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9189" y="4016606"/>
            <a:ext cx="400089" cy="171217"/>
          </a:xfrm>
          <a:prstGeom prst="rect">
            <a:avLst/>
          </a:prstGeom>
        </p:spPr>
      </p:pic>
      <p:pic>
        <p:nvPicPr>
          <p:cNvPr id="139" name="図 138">
            <a:extLst>
              <a:ext uri="{FF2B5EF4-FFF2-40B4-BE49-F238E27FC236}">
                <a16:creationId xmlns:a16="http://schemas.microsoft.com/office/drawing/2014/main" id="{1C07984E-7749-4B78-AC9D-1C25D6E263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609" y="4587165"/>
            <a:ext cx="400089" cy="171217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5FC8828F-FCEB-C2B7-D6D2-C45560472E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29197" y="6060609"/>
            <a:ext cx="428841" cy="130938"/>
          </a:xfrm>
          <a:prstGeom prst="rect">
            <a:avLst/>
          </a:prstGeom>
        </p:spPr>
      </p:pic>
      <p:pic>
        <p:nvPicPr>
          <p:cNvPr id="142" name="図 141">
            <a:extLst>
              <a:ext uri="{FF2B5EF4-FFF2-40B4-BE49-F238E27FC236}">
                <a16:creationId xmlns:a16="http://schemas.microsoft.com/office/drawing/2014/main" id="{B034FCE8-D46A-916D-BA56-FC90044A98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5715675"/>
            <a:ext cx="403819" cy="164939"/>
          </a:xfrm>
          <a:prstGeom prst="rect">
            <a:avLst/>
          </a:prstGeom>
        </p:spPr>
      </p:pic>
      <p:pic>
        <p:nvPicPr>
          <p:cNvPr id="143" name="図 142">
            <a:extLst>
              <a:ext uri="{FF2B5EF4-FFF2-40B4-BE49-F238E27FC236}">
                <a16:creationId xmlns:a16="http://schemas.microsoft.com/office/drawing/2014/main" id="{AD3C8820-3BF1-67CB-0596-B7039BA616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5499755"/>
            <a:ext cx="403819" cy="164939"/>
          </a:xfrm>
          <a:prstGeom prst="rect">
            <a:avLst/>
          </a:prstGeom>
        </p:spPr>
      </p:pic>
      <p:pic>
        <p:nvPicPr>
          <p:cNvPr id="144" name="図 143">
            <a:extLst>
              <a:ext uri="{FF2B5EF4-FFF2-40B4-BE49-F238E27FC236}">
                <a16:creationId xmlns:a16="http://schemas.microsoft.com/office/drawing/2014/main" id="{DA1B02A6-C978-10FC-ABF4-F311E91D5A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5283835"/>
            <a:ext cx="403819" cy="164939"/>
          </a:xfrm>
          <a:prstGeom prst="rect">
            <a:avLst/>
          </a:prstGeom>
        </p:spPr>
      </p:pic>
      <p:pic>
        <p:nvPicPr>
          <p:cNvPr id="145" name="図 144">
            <a:extLst>
              <a:ext uri="{FF2B5EF4-FFF2-40B4-BE49-F238E27FC236}">
                <a16:creationId xmlns:a16="http://schemas.microsoft.com/office/drawing/2014/main" id="{678EDAC0-60EA-AC1E-19FA-D899546F44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5077303"/>
            <a:ext cx="403819" cy="164939"/>
          </a:xfrm>
          <a:prstGeom prst="rect">
            <a:avLst/>
          </a:prstGeom>
        </p:spPr>
      </p:pic>
      <p:pic>
        <p:nvPicPr>
          <p:cNvPr id="146" name="図 145">
            <a:extLst>
              <a:ext uri="{FF2B5EF4-FFF2-40B4-BE49-F238E27FC236}">
                <a16:creationId xmlns:a16="http://schemas.microsoft.com/office/drawing/2014/main" id="{7211498F-DD8B-FB55-1184-3BDB646E45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5722060"/>
            <a:ext cx="403819" cy="164939"/>
          </a:xfrm>
          <a:prstGeom prst="rect">
            <a:avLst/>
          </a:prstGeom>
        </p:spPr>
      </p:pic>
      <p:pic>
        <p:nvPicPr>
          <p:cNvPr id="147" name="図 146">
            <a:extLst>
              <a:ext uri="{FF2B5EF4-FFF2-40B4-BE49-F238E27FC236}">
                <a16:creationId xmlns:a16="http://schemas.microsoft.com/office/drawing/2014/main" id="{A8F7BB59-EE58-65A8-13CD-11855E43D6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5506139"/>
            <a:ext cx="403819" cy="164939"/>
          </a:xfrm>
          <a:prstGeom prst="rect">
            <a:avLst/>
          </a:prstGeom>
        </p:spPr>
      </p:pic>
      <p:pic>
        <p:nvPicPr>
          <p:cNvPr id="148" name="図 147">
            <a:extLst>
              <a:ext uri="{FF2B5EF4-FFF2-40B4-BE49-F238E27FC236}">
                <a16:creationId xmlns:a16="http://schemas.microsoft.com/office/drawing/2014/main" id="{276C4C48-AC04-D3DD-1A30-DDBB678F46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5290219"/>
            <a:ext cx="403819" cy="164939"/>
          </a:xfrm>
          <a:prstGeom prst="rect">
            <a:avLst/>
          </a:prstGeom>
        </p:spPr>
      </p:pic>
      <p:pic>
        <p:nvPicPr>
          <p:cNvPr id="149" name="図 148">
            <a:extLst>
              <a:ext uri="{FF2B5EF4-FFF2-40B4-BE49-F238E27FC236}">
                <a16:creationId xmlns:a16="http://schemas.microsoft.com/office/drawing/2014/main" id="{F5907886-80AD-A4D2-BE0E-53BB74F5FA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5083687"/>
            <a:ext cx="403819" cy="164939"/>
          </a:xfrm>
          <a:prstGeom prst="rect">
            <a:avLst/>
          </a:prstGeom>
        </p:spPr>
      </p:pic>
      <p:pic>
        <p:nvPicPr>
          <p:cNvPr id="150" name="図 149">
            <a:extLst>
              <a:ext uri="{FF2B5EF4-FFF2-40B4-BE49-F238E27FC236}">
                <a16:creationId xmlns:a16="http://schemas.microsoft.com/office/drawing/2014/main" id="{4B2B8D3E-3F77-3611-240B-35D5BCF9C7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4864387"/>
            <a:ext cx="403819" cy="164939"/>
          </a:xfrm>
          <a:prstGeom prst="rect">
            <a:avLst/>
          </a:prstGeom>
        </p:spPr>
      </p:pic>
      <p:pic>
        <p:nvPicPr>
          <p:cNvPr id="151" name="図 150">
            <a:extLst>
              <a:ext uri="{FF2B5EF4-FFF2-40B4-BE49-F238E27FC236}">
                <a16:creationId xmlns:a16="http://schemas.microsoft.com/office/drawing/2014/main" id="{D327E46C-5AE6-6414-5149-9E868B5DC2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4870771"/>
            <a:ext cx="403819" cy="164939"/>
          </a:xfrm>
          <a:prstGeom prst="rect">
            <a:avLst/>
          </a:prstGeom>
        </p:spPr>
      </p:pic>
      <p:pic>
        <p:nvPicPr>
          <p:cNvPr id="152" name="図 151">
            <a:extLst>
              <a:ext uri="{FF2B5EF4-FFF2-40B4-BE49-F238E27FC236}">
                <a16:creationId xmlns:a16="http://schemas.microsoft.com/office/drawing/2014/main" id="{72414F60-5929-52D0-7FAD-13800555E4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4645087"/>
            <a:ext cx="403819" cy="164939"/>
          </a:xfrm>
          <a:prstGeom prst="rect">
            <a:avLst/>
          </a:prstGeom>
        </p:spPr>
      </p:pic>
      <p:pic>
        <p:nvPicPr>
          <p:cNvPr id="153" name="図 152">
            <a:extLst>
              <a:ext uri="{FF2B5EF4-FFF2-40B4-BE49-F238E27FC236}">
                <a16:creationId xmlns:a16="http://schemas.microsoft.com/office/drawing/2014/main" id="{27138CC9-740F-DA15-F1E8-4E56D8B0E4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4438555"/>
            <a:ext cx="403819" cy="164939"/>
          </a:xfrm>
          <a:prstGeom prst="rect">
            <a:avLst/>
          </a:prstGeom>
        </p:spPr>
      </p:pic>
      <p:pic>
        <p:nvPicPr>
          <p:cNvPr id="154" name="図 153">
            <a:extLst>
              <a:ext uri="{FF2B5EF4-FFF2-40B4-BE49-F238E27FC236}">
                <a16:creationId xmlns:a16="http://schemas.microsoft.com/office/drawing/2014/main" id="{6E9C507C-E09C-1470-1369-ABB4CA8633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4651471"/>
            <a:ext cx="403819" cy="164939"/>
          </a:xfrm>
          <a:prstGeom prst="rect">
            <a:avLst/>
          </a:prstGeom>
        </p:spPr>
      </p:pic>
      <p:pic>
        <p:nvPicPr>
          <p:cNvPr id="155" name="図 154">
            <a:extLst>
              <a:ext uri="{FF2B5EF4-FFF2-40B4-BE49-F238E27FC236}">
                <a16:creationId xmlns:a16="http://schemas.microsoft.com/office/drawing/2014/main" id="{9E853C61-2EFF-9744-C6F2-0051632D4B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4444939"/>
            <a:ext cx="403819" cy="164939"/>
          </a:xfrm>
          <a:prstGeom prst="rect">
            <a:avLst/>
          </a:prstGeom>
        </p:spPr>
      </p:pic>
      <p:pic>
        <p:nvPicPr>
          <p:cNvPr id="161" name="図 160">
            <a:extLst>
              <a:ext uri="{FF2B5EF4-FFF2-40B4-BE49-F238E27FC236}">
                <a16:creationId xmlns:a16="http://schemas.microsoft.com/office/drawing/2014/main" id="{5C87FFD2-1667-611C-61C8-4F27D9E67F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99797" y="2938944"/>
            <a:ext cx="428841" cy="130938"/>
          </a:xfrm>
          <a:prstGeom prst="rect">
            <a:avLst/>
          </a:prstGeom>
        </p:spPr>
      </p:pic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FDE1F06F-E4BD-3FC7-AB36-2BE4C987B8E8}"/>
              </a:ext>
            </a:extLst>
          </p:cNvPr>
          <p:cNvGrpSpPr/>
          <p:nvPr/>
        </p:nvGrpSpPr>
        <p:grpSpPr>
          <a:xfrm rot="5400000">
            <a:off x="6799634" y="2817085"/>
            <a:ext cx="342434" cy="400089"/>
            <a:chOff x="7465782" y="1749958"/>
            <a:chExt cx="342434" cy="400089"/>
          </a:xfrm>
        </p:grpSpPr>
        <p:pic>
          <p:nvPicPr>
            <p:cNvPr id="162" name="図 161">
              <a:extLst>
                <a:ext uri="{FF2B5EF4-FFF2-40B4-BE49-F238E27FC236}">
                  <a16:creationId xmlns:a16="http://schemas.microsoft.com/office/drawing/2014/main" id="{656D3C17-C018-B3ED-15C4-898AC5859A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22563" y="1864394"/>
              <a:ext cx="400089" cy="171217"/>
            </a:xfrm>
            <a:prstGeom prst="rect">
              <a:avLst/>
            </a:prstGeom>
          </p:spPr>
        </p:pic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92A2C790-0372-B580-D3EA-65A36476D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346" y="1864394"/>
              <a:ext cx="400089" cy="171217"/>
            </a:xfrm>
            <a:prstGeom prst="rect">
              <a:avLst/>
            </a:prstGeom>
          </p:spPr>
        </p:pic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id="{CF23DE4C-5792-3E79-AC5E-2523E70DDD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39" y="1370100"/>
            <a:ext cx="428841" cy="13093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FCBCCB1-3BD6-1287-E814-9782D95463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62" y="5041537"/>
            <a:ext cx="399074" cy="16432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1966651-2B8C-5203-9DAC-AF99F4492BD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00" y="5335431"/>
            <a:ext cx="399074" cy="16432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29AB16C-18B1-777D-EB5D-5AA6B0BFDD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93" y="5678119"/>
            <a:ext cx="399074" cy="16620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F3A2EA49-9463-73A1-F291-D09164EC2C2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14" y="5965118"/>
            <a:ext cx="584244" cy="19474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6059984-F1B8-ABA3-DDE1-D75F914AE76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92" y="6320685"/>
            <a:ext cx="423220" cy="122786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3270A2A3-8A15-04C8-86EB-E830C23A3FA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14" y="5037453"/>
            <a:ext cx="399074" cy="99116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F1FBCACD-B7CE-0A65-CC30-EAF5BDA6052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33" y="5316194"/>
            <a:ext cx="114766" cy="106942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8603CC8-31EA-8350-4C1F-4B190182DF8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582" y="5319977"/>
            <a:ext cx="126838" cy="106942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8A6419F4-C787-3A43-34A4-43236A290BB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2170" y="5679707"/>
            <a:ext cx="92806" cy="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339527"/>
      </p:ext>
    </p:extLst>
  </p:cSld>
  <p:clrMapOvr>
    <a:masterClrMapping/>
  </p:clrMapOvr>
</p:sld>
</file>

<file path=ppt/theme/theme1.xml><?xml version="1.0" encoding="utf-8"?>
<a:theme xmlns:a="http://schemas.openxmlformats.org/drawingml/2006/main" name="1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2815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12_デザインの設定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196</cp:revision>
  <cp:lastPrinted>2024-05-20T05:52:18Z</cp:lastPrinted>
  <dcterms:created xsi:type="dcterms:W3CDTF">2017-02-16T14:19:57Z</dcterms:created>
  <dcterms:modified xsi:type="dcterms:W3CDTF">2025-02-14T02:31:02Z</dcterms:modified>
</cp:coreProperties>
</file>