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 autoAdjust="0"/>
    <p:restoredTop sz="94790" autoAdjust="0"/>
  </p:normalViewPr>
  <p:slideViewPr>
    <p:cSldViewPr snapToGrid="0">
      <p:cViewPr varScale="1">
        <p:scale>
          <a:sx n="107" d="100"/>
          <a:sy n="107" d="100"/>
        </p:scale>
        <p:origin x="159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23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DDA118ED-CD19-5DB3-1A49-60C0193B2A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4117" y="376937"/>
            <a:ext cx="8952566" cy="6173866"/>
          </a:xfrm>
          <a:prstGeom prst="rect">
            <a:avLst/>
          </a:prstGeom>
        </p:spPr>
      </p:pic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501D496F-3B44-A4BC-52DC-51A63AFCA4D8}"/>
              </a:ext>
            </a:extLst>
          </p:cNvPr>
          <p:cNvSpPr/>
          <p:nvPr userDrawn="1"/>
        </p:nvSpPr>
        <p:spPr>
          <a:xfrm>
            <a:off x="49308" y="4807399"/>
            <a:ext cx="1710042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DD7C4FC-B316-2E6C-6F8C-34CA83219E5B}"/>
              </a:ext>
            </a:extLst>
          </p:cNvPr>
          <p:cNvSpPr txBox="1"/>
          <p:nvPr userDrawn="1"/>
        </p:nvSpPr>
        <p:spPr>
          <a:xfrm>
            <a:off x="246930" y="4606883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2DA8A62B-BEE7-F120-393F-86ED3F46DC62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AC6A8834-B9A8-B6B2-3E00-5B0ABA3EED1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517380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12">
            <a:extLst>
              <a:ext uri="{FF2B5EF4-FFF2-40B4-BE49-F238E27FC236}">
                <a16:creationId xmlns:a16="http://schemas.microsoft.com/office/drawing/2014/main" id="{80DF774A-CB36-425E-B8A8-964516D9F9D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919" y="5576469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12">
            <a:extLst>
              <a:ext uri="{FF2B5EF4-FFF2-40B4-BE49-F238E27FC236}">
                <a16:creationId xmlns:a16="http://schemas.microsoft.com/office/drawing/2014/main" id="{1BF9DD82-BFE2-A97F-5BC2-517C02F0FAF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6570" y="5877519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12">
            <a:extLst>
              <a:ext uri="{FF2B5EF4-FFF2-40B4-BE49-F238E27FC236}">
                <a16:creationId xmlns:a16="http://schemas.microsoft.com/office/drawing/2014/main" id="{F8A91CF0-315D-8D58-72E9-8FD4761BC6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505" y="6226725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12">
            <a:extLst>
              <a:ext uri="{FF2B5EF4-FFF2-40B4-BE49-F238E27FC236}">
                <a16:creationId xmlns:a16="http://schemas.microsoft.com/office/drawing/2014/main" id="{1984A8BE-4FE7-7F9F-745E-453E8941BA0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8458" y="5229575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12">
            <a:extLst>
              <a:ext uri="{FF2B5EF4-FFF2-40B4-BE49-F238E27FC236}">
                <a16:creationId xmlns:a16="http://schemas.microsoft.com/office/drawing/2014/main" id="{4C719AEE-C271-DA6B-99FA-868B8A5380C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24131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12">
            <a:extLst>
              <a:ext uri="{FF2B5EF4-FFF2-40B4-BE49-F238E27FC236}">
                <a16:creationId xmlns:a16="http://schemas.microsoft.com/office/drawing/2014/main" id="{57C4D6C5-9ACE-1063-100C-A6624B850D5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3" y="4945437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12">
            <a:extLst>
              <a:ext uri="{FF2B5EF4-FFF2-40B4-BE49-F238E27FC236}">
                <a16:creationId xmlns:a16="http://schemas.microsoft.com/office/drawing/2014/main" id="{B2345014-B0FE-D4F7-F58C-59B25F27050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2052" y="5229576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9A2DC2B0-1FF6-5E3C-6358-F47655771B2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570169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33F54659-EF5E-78AE-B433-E3F01F4FB08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8" y="494543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2">
            <a:extLst>
              <a:ext uri="{FF2B5EF4-FFF2-40B4-BE49-F238E27FC236}">
                <a16:creationId xmlns:a16="http://schemas.microsoft.com/office/drawing/2014/main" id="{4D9AB1E1-F819-AAA3-DD6D-7FC593340E6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6055" y="5871005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2A394391-0DAB-7E33-C9D4-ED19C8487DD3}"/>
              </a:ext>
            </a:extLst>
          </p:cNvPr>
          <p:cNvSpPr txBox="1"/>
          <p:nvPr userDrawn="1"/>
        </p:nvSpPr>
        <p:spPr>
          <a:xfrm>
            <a:off x="8474336" y="237497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2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45A50DA9-D2BA-245F-4FCA-2455A6CD46A2}"/>
              </a:ext>
            </a:extLst>
          </p:cNvPr>
          <p:cNvGrpSpPr/>
          <p:nvPr userDrawn="1"/>
        </p:nvGrpSpPr>
        <p:grpSpPr>
          <a:xfrm>
            <a:off x="6372111" y="6384043"/>
            <a:ext cx="901516" cy="400110"/>
            <a:chOff x="9028386" y="898917"/>
            <a:chExt cx="901516" cy="400110"/>
          </a:xfrm>
        </p:grpSpPr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BF50C27F-07E3-BF6C-45C6-572C3095C33F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060B5C11-B7C4-A533-8152-BB577839934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201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52" name="グラフィックス 51">
            <a:extLst>
              <a:ext uri="{FF2B5EF4-FFF2-40B4-BE49-F238E27FC236}">
                <a16:creationId xmlns:a16="http://schemas.microsoft.com/office/drawing/2014/main" id="{8AB361A2-FAB3-58C1-BD6D-01094D9AB30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59438" y="5987959"/>
            <a:ext cx="168117" cy="142253"/>
          </a:xfrm>
          <a:prstGeom prst="rect">
            <a:avLst/>
          </a:prstGeom>
        </p:spPr>
      </p:pic>
      <p:pic>
        <p:nvPicPr>
          <p:cNvPr id="3" name="図 2" descr="テキスト&#10;&#10;自動的に生成された説明">
            <a:extLst>
              <a:ext uri="{FF2B5EF4-FFF2-40B4-BE49-F238E27FC236}">
                <a16:creationId xmlns:a16="http://schemas.microsoft.com/office/drawing/2014/main" id="{6096E231-A052-AF87-E8B3-3A2889D69B5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818" y="423742"/>
            <a:ext cx="3291339" cy="829418"/>
          </a:xfrm>
          <a:prstGeom prst="rect">
            <a:avLst/>
          </a:prstGeom>
        </p:spPr>
      </p:pic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E03C3D18-2BC9-3ED8-FF2F-0A66EC84CB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146081" y="5469560"/>
            <a:ext cx="168117" cy="1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59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04812D8-7548-0AED-0B48-BB7E7CE05C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97998" y="4355076"/>
            <a:ext cx="403819" cy="164939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5C706EE-D54B-7604-881A-0CDA564100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82078" y="4355076"/>
            <a:ext cx="403819" cy="164939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0C38DFA1-C684-235B-58E4-6A3A17B745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75546" y="4355076"/>
            <a:ext cx="403819" cy="164939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8FDA9E09-5BB7-EAAD-23D4-4E7E291F8E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59625" y="4355076"/>
            <a:ext cx="403819" cy="16493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365DD8E7-DB9F-CF3A-DF55-84707DE680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43705" y="4355076"/>
            <a:ext cx="403819" cy="16493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7DC3F8FF-D911-3976-C017-67F0BBCD75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27785" y="4355076"/>
            <a:ext cx="403819" cy="16493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FCBADC8F-B600-7544-D797-A5F52A290D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21253" y="4355076"/>
            <a:ext cx="403819" cy="16493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79A8F01C-193E-9AD4-576F-E7E0EC93CF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05332" y="4355076"/>
            <a:ext cx="403819" cy="164939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6D56EFCB-BA9F-2195-C76A-35931B7C11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88042" y="4355076"/>
            <a:ext cx="403819" cy="164939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F0C2A26-B6A8-385C-2641-0F699FA3CC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72122" y="4355076"/>
            <a:ext cx="403819" cy="16493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ACC05DEE-4D09-0447-601F-8CA57C41E1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01503" y="4877666"/>
            <a:ext cx="403819" cy="164939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844DBA76-9197-258D-EDBC-28897C4C3F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85583" y="4877666"/>
            <a:ext cx="403819" cy="164939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940AFF17-673C-4837-A018-D4CC774036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79051" y="4877666"/>
            <a:ext cx="403819" cy="164939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2F4B220C-AD45-2FD1-AE57-E39848AEE8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63130" y="4877666"/>
            <a:ext cx="403819" cy="164939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A3A8B944-75FA-1201-E534-B3EC1290A1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47210" y="4877666"/>
            <a:ext cx="403819" cy="164939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43792A21-CCC7-72AE-974F-1B9007244A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31290" y="4877666"/>
            <a:ext cx="403819" cy="164939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4CB8C38-2509-B794-D014-F553491CE7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24758" y="4877666"/>
            <a:ext cx="403819" cy="164939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C4D6E107-BE1E-CDAA-2F54-AC8C4554E9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08838" y="4877666"/>
            <a:ext cx="403819" cy="164939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E9A4210A-55EB-A83F-F2E0-7028DC0DF0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91547" y="4877666"/>
            <a:ext cx="403819" cy="16493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A8F4C6F3-7B29-77DF-AA1A-0291D3D1BD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75627" y="4877666"/>
            <a:ext cx="403819" cy="164939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2D08DBD2-58E3-EFAF-B27D-3EA967A2D0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97998" y="5403384"/>
            <a:ext cx="403819" cy="164939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9B355891-9A10-5133-C789-64873AA738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82079" y="5403384"/>
            <a:ext cx="403819" cy="164939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CF837E3F-6A22-7565-0150-DE111B3884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75547" y="5403384"/>
            <a:ext cx="403819" cy="164939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10FE65F3-3F13-FB52-AF8F-F7E79E0E50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59626" y="5403384"/>
            <a:ext cx="403819" cy="164939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52849658-4751-9BB2-CDAE-746B08DF82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43705" y="5403384"/>
            <a:ext cx="403819" cy="164939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5D07CE3E-6650-9C64-3FA3-81ABA019F0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27785" y="5403384"/>
            <a:ext cx="403819" cy="164939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3B3CA463-F75E-B668-258F-1E17C98A6D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21253" y="5403384"/>
            <a:ext cx="403819" cy="164939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4CC7DACC-120A-D3CD-4DEB-7EF442C111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05332" y="5403384"/>
            <a:ext cx="403819" cy="164939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AB6087EF-B348-63D8-1B90-E4A4C71347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88042" y="5403384"/>
            <a:ext cx="403819" cy="164939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B1CDC152-ED57-F24C-30F2-761FCC26A2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72122" y="5403384"/>
            <a:ext cx="403819" cy="164939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A3ED4C33-DA6B-4A04-B21F-1BCA6C39DB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02389" y="3841876"/>
            <a:ext cx="403819" cy="164939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18A6BA2A-38EA-9ED2-A43C-3A0B33C2A9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86469" y="3841876"/>
            <a:ext cx="403819" cy="164939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53C2B638-0704-63BD-C089-92D930F106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79936" y="3841876"/>
            <a:ext cx="403819" cy="164939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F3822C8A-2E8E-2FF5-C99C-D4B6B3C3EB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64016" y="3841876"/>
            <a:ext cx="403819" cy="164939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0CF8C994-4C7D-9466-EF41-5470DFBBDF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48096" y="3841876"/>
            <a:ext cx="403819" cy="164939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C2CEE30A-C9F9-8DD0-12C8-70A64B6A38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32176" y="3841876"/>
            <a:ext cx="403819" cy="164939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C0420702-6A29-6C4B-903D-351E679BFA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25643" y="3841876"/>
            <a:ext cx="403819" cy="164939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8A2FAC6B-99A3-3270-690F-EA52934C99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09723" y="3841876"/>
            <a:ext cx="403819" cy="164939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7B0EA728-DD48-9FDE-5ABB-3E9ECF70E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92433" y="3841876"/>
            <a:ext cx="403819" cy="164939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4FCAE151-1496-6369-E606-4B3E253CC5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76513" y="3841876"/>
            <a:ext cx="403819" cy="164939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474E248F-861D-3EDB-7C12-721707F48A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97998" y="5913456"/>
            <a:ext cx="403819" cy="164939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EF145F1D-6F0F-484D-56FC-3229A355A9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82079" y="5913456"/>
            <a:ext cx="403819" cy="164939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060B8E5C-B366-98A2-23F4-B9AC92F0DB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75547" y="5913456"/>
            <a:ext cx="403819" cy="164939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267F243F-A110-04E3-F19A-6425BBB1D2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59626" y="5913456"/>
            <a:ext cx="403819" cy="164939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4BB6F8A9-DFA2-75E8-B464-63B3F2685B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43705" y="5913456"/>
            <a:ext cx="403819" cy="164939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FDFEA3CC-4A3A-136B-9271-3628CC65B1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27785" y="5913456"/>
            <a:ext cx="403819" cy="164939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AEC73423-FBC4-A3ED-8E57-74F1175C1C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21253" y="5913456"/>
            <a:ext cx="403819" cy="164939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90785C35-600D-0018-FE2F-973B0E8D5C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05332" y="5913456"/>
            <a:ext cx="403819" cy="164939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C108D9CD-2633-585C-8296-0B0221E1D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88042" y="5913456"/>
            <a:ext cx="403819" cy="164939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153AE3FB-1C7E-2156-0906-BF1CEE9B41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72122" y="5913456"/>
            <a:ext cx="403819" cy="164939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0928B390-3990-C958-4523-1D95777AF0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49271" y="4355076"/>
            <a:ext cx="403819" cy="164939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2D236BAA-54CB-42A2-15CF-47F72A28AE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33351" y="4355076"/>
            <a:ext cx="403819" cy="164939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6F4ACC69-CED3-F33E-83BB-85E9318366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52776" y="4877666"/>
            <a:ext cx="403819" cy="164939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CB866CFF-5218-5B97-BE2F-6DA382676E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36856" y="4877666"/>
            <a:ext cx="403819" cy="164939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59D9B9F2-D352-B34E-A10F-15BA9FD8D6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49271" y="5403384"/>
            <a:ext cx="403819" cy="164939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83B7704E-F6AC-86E0-5F30-1C0E6C0AD3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33351" y="5403384"/>
            <a:ext cx="403819" cy="164939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E336D71C-5344-D7BD-2EBF-4C9604BCD7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53662" y="3841876"/>
            <a:ext cx="403819" cy="164939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1843628C-ECE9-0203-C944-EBFF0C37D2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37742" y="3841876"/>
            <a:ext cx="403819" cy="164939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D5D8A9B2-A99B-B8BA-3063-E2108CA510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49271" y="5913456"/>
            <a:ext cx="403819" cy="164939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2B051A12-E087-5180-9F60-5DD0D0CE47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33351" y="5913456"/>
            <a:ext cx="403819" cy="164939"/>
          </a:xfrm>
          <a:prstGeom prst="rect">
            <a:avLst/>
          </a:prstGeom>
        </p:spPr>
      </p:pic>
      <p:pic>
        <p:nvPicPr>
          <p:cNvPr id="93" name="図 92">
            <a:extLst>
              <a:ext uri="{FF2B5EF4-FFF2-40B4-BE49-F238E27FC236}">
                <a16:creationId xmlns:a16="http://schemas.microsoft.com/office/drawing/2014/main" id="{B248DA55-D843-7C63-AECF-2D8D7F91D6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50240" y="4913150"/>
            <a:ext cx="422548" cy="118920"/>
          </a:xfrm>
          <a:prstGeom prst="rect">
            <a:avLst/>
          </a:prstGeom>
        </p:spPr>
      </p:pic>
      <p:pic>
        <p:nvPicPr>
          <p:cNvPr id="94" name="図 93">
            <a:extLst>
              <a:ext uri="{FF2B5EF4-FFF2-40B4-BE49-F238E27FC236}">
                <a16:creationId xmlns:a16="http://schemas.microsoft.com/office/drawing/2014/main" id="{7E79F339-5475-77AC-EFEA-5EF3AA87EB4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988634" y="6117758"/>
            <a:ext cx="133026" cy="108799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C90DA4A2-B978-0128-5854-82CC67B125D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21226" y="4090858"/>
            <a:ext cx="586874" cy="189767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42CE17A6-0AFF-07B7-14B6-F18A6EEEDA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21226" y="5526808"/>
            <a:ext cx="586874" cy="189767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ABD2B391-A947-5D26-9917-3D6E99DB254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53" y="5046286"/>
            <a:ext cx="399074" cy="164324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EE12C663-2225-ABC9-EE4A-01B0693A306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53" y="5339937"/>
            <a:ext cx="399074" cy="164324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ABE89458-8046-A684-0683-C88EFE35F7D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47" y="5668585"/>
            <a:ext cx="399074" cy="166203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77CB97EF-9293-7E84-339B-9FBBDC45BF4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68" y="5964156"/>
            <a:ext cx="584244" cy="194748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18D02BDD-6CFB-5630-5451-CA6C565B5AC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80" y="6315350"/>
            <a:ext cx="423220" cy="122786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6F549288-0842-0D6E-797A-D56827B7751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198" y="5048162"/>
            <a:ext cx="399074" cy="99116"/>
          </a:xfrm>
          <a:prstGeom prst="rect">
            <a:avLst/>
          </a:prstGeom>
        </p:spPr>
      </p:pic>
      <p:pic>
        <p:nvPicPr>
          <p:cNvPr id="74" name="図 73">
            <a:extLst>
              <a:ext uri="{FF2B5EF4-FFF2-40B4-BE49-F238E27FC236}">
                <a16:creationId xmlns:a16="http://schemas.microsoft.com/office/drawing/2014/main" id="{2645428A-E171-D111-7589-810026B42F7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681" y="5328254"/>
            <a:ext cx="114766" cy="106942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443A7BB1-2752-5B32-C100-B808B63E0BFA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338" y="5331819"/>
            <a:ext cx="126838" cy="106942"/>
          </a:xfrm>
          <a:prstGeom prst="rect">
            <a:avLst/>
          </a:prstGeom>
        </p:spPr>
      </p:pic>
      <p:pic>
        <p:nvPicPr>
          <p:cNvPr id="76" name="図 75">
            <a:extLst>
              <a:ext uri="{FF2B5EF4-FFF2-40B4-BE49-F238E27FC236}">
                <a16:creationId xmlns:a16="http://schemas.microsoft.com/office/drawing/2014/main" id="{573BA5AF-27F4-8138-4E04-DA7A7045B036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04332" y="5674668"/>
            <a:ext cx="92806" cy="7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064904"/>
      </p:ext>
    </p:extLst>
  </p:cSld>
  <p:clrMapOvr>
    <a:masterClrMapping/>
  </p:clrMapOvr>
</p:sld>
</file>

<file path=ppt/theme/theme1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2784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2_デザインの設定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194</cp:revision>
  <cp:lastPrinted>2024-05-20T05:52:18Z</cp:lastPrinted>
  <dcterms:created xsi:type="dcterms:W3CDTF">2017-02-16T14:19:57Z</dcterms:created>
  <dcterms:modified xsi:type="dcterms:W3CDTF">2025-01-16T06:41:22Z</dcterms:modified>
</cp:coreProperties>
</file>