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531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07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34FA0F08-6087-D31E-0483-D03035A347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81" y="341447"/>
            <a:ext cx="8865798" cy="6167511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1EF782-5A8D-E1FE-AA2A-FA5CCE6E3A73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E613A2-13E7-A85B-B125-D8EDBA54294C}"/>
              </a:ext>
            </a:extLst>
          </p:cNvPr>
          <p:cNvSpPr txBox="1"/>
          <p:nvPr userDrawn="1"/>
        </p:nvSpPr>
        <p:spPr>
          <a:xfrm>
            <a:off x="8289141" y="237497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12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CB66DB04-1385-11D5-4E49-58F7F5F712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064" y="1521583"/>
            <a:ext cx="2830906" cy="713389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021C711-C69A-36C4-2C5D-C6E02F7D0534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5280A4-A41A-61A2-DF39-BAD940598033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17167612-B1E3-F152-C6DB-507FFCE00F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6A9432-913A-04DF-D536-D46BF277BA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D74D1FC2-361D-675E-B30B-85658C26FF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FD38E4BD-1DE3-BD95-C9B0-AFB430F1AB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57EFF71-23E9-C232-514F-EEB68D5AA2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C6875B1E-E685-FA0B-CE6C-818A467A33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C195F128-5958-5B02-9839-2C1886FCFA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B0A511DA-D97B-8395-3D50-B5A36ECA58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C5915CFF-4A30-03DD-4FA9-3F29442546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6AB6E70E-F13D-0B9F-2A8B-89C1272D2C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70F3927-EAEA-C1B2-6DA6-F1B22B440D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9475F110-F4C2-51D3-5FBD-B6DCE4ED8C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773766D-7111-DA06-45C3-66541CC0C744}"/>
              </a:ext>
            </a:extLst>
          </p:cNvPr>
          <p:cNvGrpSpPr/>
          <p:nvPr userDrawn="1"/>
        </p:nvGrpSpPr>
        <p:grpSpPr>
          <a:xfrm>
            <a:off x="2494406" y="6386432"/>
            <a:ext cx="856824" cy="400110"/>
            <a:chOff x="9028386" y="884258"/>
            <a:chExt cx="856824" cy="400110"/>
          </a:xfrm>
        </p:grpSpPr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525852A9-03E4-81D9-79BA-78B1302E9D1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AC28079-9568-5E6F-4C91-3FEE8E36481E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37F4D2F-85BC-F2AF-9850-10721E209BBF}"/>
              </a:ext>
            </a:extLst>
          </p:cNvPr>
          <p:cNvGrpSpPr/>
          <p:nvPr userDrawn="1"/>
        </p:nvGrpSpPr>
        <p:grpSpPr>
          <a:xfrm>
            <a:off x="3845493" y="6392325"/>
            <a:ext cx="856824" cy="400110"/>
            <a:chOff x="9028386" y="884258"/>
            <a:chExt cx="856824" cy="400110"/>
          </a:xfrm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2B058D20-5569-3986-479D-1F83F7ED0AC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43A321DD-79D3-2871-8270-2A1F6D58B31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7EAA54E-AB52-B161-499F-1B7331D470EB}"/>
              </a:ext>
            </a:extLst>
          </p:cNvPr>
          <p:cNvGrpSpPr/>
          <p:nvPr userDrawn="1"/>
        </p:nvGrpSpPr>
        <p:grpSpPr>
          <a:xfrm>
            <a:off x="5163239" y="6410485"/>
            <a:ext cx="856824" cy="400110"/>
            <a:chOff x="9028386" y="884258"/>
            <a:chExt cx="856824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9BD71E68-F851-6BDF-2F75-103290A8B75D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270E0B93-78CC-0864-F93B-4EA64589D461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B0215CC-EC8D-CC79-C392-6AC504CEDA72}"/>
              </a:ext>
            </a:extLst>
          </p:cNvPr>
          <p:cNvGrpSpPr/>
          <p:nvPr userDrawn="1"/>
        </p:nvGrpSpPr>
        <p:grpSpPr>
          <a:xfrm>
            <a:off x="6514326" y="6416378"/>
            <a:ext cx="856824" cy="400110"/>
            <a:chOff x="9028386" y="884258"/>
            <a:chExt cx="856824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C244B7F8-532C-F94F-12B8-0F88388D97F9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F5B0AE0-B9C1-0EE7-C8F2-67227CE055A9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04C2AAC-5B23-B847-CF18-3BD8E2CDAEA2}"/>
              </a:ext>
            </a:extLst>
          </p:cNvPr>
          <p:cNvGrpSpPr/>
          <p:nvPr userDrawn="1"/>
        </p:nvGrpSpPr>
        <p:grpSpPr>
          <a:xfrm>
            <a:off x="7871463" y="6410485"/>
            <a:ext cx="856824" cy="400110"/>
            <a:chOff x="9028386" y="884258"/>
            <a:chExt cx="856824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12896A47-5B9E-ECB8-7F04-0B1D2000BA6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E8ECFDA-41D8-C754-83ED-DBF461D436EA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763932A-D1B7-A278-D515-2D41BA56E99F}"/>
              </a:ext>
            </a:extLst>
          </p:cNvPr>
          <p:cNvGrpSpPr/>
          <p:nvPr userDrawn="1"/>
        </p:nvGrpSpPr>
        <p:grpSpPr>
          <a:xfrm>
            <a:off x="8947893" y="4383017"/>
            <a:ext cx="856824" cy="400110"/>
            <a:chOff x="9028386" y="884258"/>
            <a:chExt cx="856824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F1408754-7F7B-298C-39CE-C9B31631534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4057FB5-18A6-5A34-50F7-7A5ADAEBFD0B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5DACA3BB-891E-B186-AA5D-7692EBFC8FC5}"/>
              </a:ext>
            </a:extLst>
          </p:cNvPr>
          <p:cNvGrpSpPr/>
          <p:nvPr userDrawn="1"/>
        </p:nvGrpSpPr>
        <p:grpSpPr>
          <a:xfrm>
            <a:off x="6690930" y="682711"/>
            <a:ext cx="856824" cy="400110"/>
            <a:chOff x="9028386" y="893338"/>
            <a:chExt cx="856824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DC58E1AA-5BE2-864E-0D05-E590FDC1A29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1641091-984F-976A-D95D-AB4AE2CBC30F}"/>
                </a:ext>
              </a:extLst>
            </p:cNvPr>
            <p:cNvSpPr txBox="1"/>
            <p:nvPr/>
          </p:nvSpPr>
          <p:spPr>
            <a:xfrm>
              <a:off x="9028386" y="89333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FFC32A5B-E27D-40C0-FC72-E5F335F1369A}"/>
              </a:ext>
            </a:extLst>
          </p:cNvPr>
          <p:cNvGrpSpPr/>
          <p:nvPr userDrawn="1"/>
        </p:nvGrpSpPr>
        <p:grpSpPr>
          <a:xfrm>
            <a:off x="1413832" y="3831297"/>
            <a:ext cx="856824" cy="400110"/>
            <a:chOff x="9028386" y="884258"/>
            <a:chExt cx="856824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B5064CDF-4E97-BEBA-F504-D5C1E7E567F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EF5A331-0820-E94D-3F67-7420D6F849D2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27048AE1-070D-6B21-EF43-33A063CB6B0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6493000" y="680670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04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B6F6093-9790-4D3F-B0E6-964E387EF0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128" y="6015253"/>
            <a:ext cx="400089" cy="17121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A717BDF-4464-7FA1-D8A4-A481172F1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35184" y="5633173"/>
            <a:ext cx="400089" cy="17121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6B24E40-516F-8AE7-4478-4C5094EBE1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20837" y="5827979"/>
            <a:ext cx="400089" cy="17121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6B2B2D7-31D9-54E4-296E-D518D4F6C4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52907" y="5827979"/>
            <a:ext cx="400089" cy="17121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75E0C06-EBBA-7F6D-3CB0-B813AADC9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637" y="6015253"/>
            <a:ext cx="400089" cy="17121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78E3C94-61BF-1145-FF19-56F2F4E5C9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16693" y="5633173"/>
            <a:ext cx="400089" cy="1712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A41E5D8-2443-5BFB-DCDA-3073091BD1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02346" y="5827979"/>
            <a:ext cx="400089" cy="17121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923FB4E-55AD-B98E-41FA-923708484F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34416" y="5827979"/>
            <a:ext cx="400089" cy="17121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ED5DF4F-2282-2B21-19D1-E4C64E6965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821" y="6000877"/>
            <a:ext cx="400089" cy="17121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6879ECD-FA64-45BD-6FBB-8A61124C23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12877" y="5618797"/>
            <a:ext cx="400089" cy="17121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44FD58A-3AE9-FA74-07E5-CC5679A046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530" y="5813603"/>
            <a:ext cx="400089" cy="17121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531031F-01C3-B0DF-B60A-D8AB24320A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30600" y="5813603"/>
            <a:ext cx="400089" cy="17121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69C0CA1-B79D-C56D-8656-4081BEB2DA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269" y="6149393"/>
            <a:ext cx="400089" cy="17121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4759A7B-235B-B4A2-DE10-E7EC78E7A3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48269" y="5379786"/>
            <a:ext cx="400089" cy="17121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32C94E5-D332-B602-429C-33DA58932A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33922" y="5956441"/>
            <a:ext cx="400089" cy="17121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63C5725-459E-07B9-E5F7-2F7E883DC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65992" y="5956441"/>
            <a:ext cx="400089" cy="17121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A41DCB8-9A16-0976-34E8-1D85F158F4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33922" y="5563910"/>
            <a:ext cx="400089" cy="17121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50677A3-5733-A7B8-581A-E207A5613B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65992" y="5563910"/>
            <a:ext cx="400089" cy="171217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5FAC246-0379-7E65-422E-80794BAB6BC1}"/>
              </a:ext>
            </a:extLst>
          </p:cNvPr>
          <p:cNvGrpSpPr/>
          <p:nvPr/>
        </p:nvGrpSpPr>
        <p:grpSpPr>
          <a:xfrm rot="5400000">
            <a:off x="8295857" y="4471035"/>
            <a:ext cx="400090" cy="341293"/>
            <a:chOff x="8082260" y="4565583"/>
            <a:chExt cx="400090" cy="341293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F146E80-E988-66B7-E13D-56EE474B7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260" y="4735659"/>
              <a:ext cx="400089" cy="171217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EF37D6-EF09-E02B-D057-E707C7E81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82261" y="4565583"/>
              <a:ext cx="400089" cy="171217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131A65EF-1E2C-8F34-74E0-5B1B3935309B}"/>
              </a:ext>
            </a:extLst>
          </p:cNvPr>
          <p:cNvGrpSpPr/>
          <p:nvPr/>
        </p:nvGrpSpPr>
        <p:grpSpPr>
          <a:xfrm>
            <a:off x="4611819" y="1041578"/>
            <a:ext cx="1965327" cy="1895604"/>
            <a:chOff x="4611819" y="1013297"/>
            <a:chExt cx="1965327" cy="1895604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F9DEEFBD-36E2-DBF4-7445-279BC2960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017688"/>
              <a:ext cx="403819" cy="16493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8EFCA887-B508-0989-F0CC-828385EB2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233608"/>
              <a:ext cx="403819" cy="16493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D7C25D5-D1F9-B538-5730-A93367CC1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449528"/>
              <a:ext cx="403819" cy="16493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0903A458-BB63-1293-A0A1-1B8C6CB831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656060"/>
              <a:ext cx="403819" cy="16493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5D1B150F-89FE-7F2F-B341-7A30EE5C7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871981"/>
              <a:ext cx="403819" cy="16493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C8604389-3E8C-2A7B-40B2-D76508F68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089271"/>
              <a:ext cx="403819" cy="16493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493DF4D-F19D-605F-9C25-CC0F338CE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305191"/>
              <a:ext cx="403819" cy="16493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02E97BD7-F3C4-B9BE-D854-17DD17462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014183"/>
              <a:ext cx="403819" cy="16493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40D0025D-52A5-5272-3048-5EE505315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230103"/>
              <a:ext cx="403819" cy="16493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5AA86146-337A-810E-0933-7B9D24839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446023"/>
              <a:ext cx="403819" cy="16493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7B430E86-61E4-C892-8111-1EDB9DE75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652555"/>
              <a:ext cx="403819" cy="16493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3FFDD82-72D5-3BC7-1D89-26F226151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868475"/>
              <a:ext cx="403819" cy="16493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D5DEDAA4-25F8-4A85-5658-C14296A0E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085766"/>
              <a:ext cx="403819" cy="16493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E38150F-FB2C-42FE-D22A-3E553ED12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301686"/>
              <a:ext cx="403819" cy="16493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B120D4E-3B96-D13C-5138-5A29D0F03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017687"/>
              <a:ext cx="403819" cy="16493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805CD9BA-572E-2851-1AB4-A2AD336C1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233608"/>
              <a:ext cx="403819" cy="16493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74F13EF-912D-ED02-B7AB-57683B3FE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449528"/>
              <a:ext cx="403819" cy="16493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9D814B0D-0E17-244F-7529-D7CA808E8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656060"/>
              <a:ext cx="403819" cy="16493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865571B1-DD7B-C446-25C0-552DD1CBF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871981"/>
              <a:ext cx="403819" cy="16493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2572025C-92E2-E072-C63F-32AEB1F9B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089271"/>
              <a:ext cx="403819" cy="16493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CEE0F61C-EF3A-A799-39CF-137F6AB46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305191"/>
              <a:ext cx="403819" cy="16493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B02CE8A0-1CBE-E033-36F3-10C7E35F7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013297"/>
              <a:ext cx="403819" cy="16493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061C9D0D-C5E8-C614-D017-C78C3C26C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229217"/>
              <a:ext cx="403819" cy="16493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8DA72FC-E446-FDF0-A90C-045A629D4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445137"/>
              <a:ext cx="403819" cy="16493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05BB38E1-F754-6860-C67C-F13C2050DF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651670"/>
              <a:ext cx="403819" cy="16493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B6BED177-8364-B773-442E-AE6EAEC37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867590"/>
              <a:ext cx="403819" cy="16493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D458CD56-9F6C-F9EB-4670-118842F76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084880"/>
              <a:ext cx="403819" cy="16493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B96D93D8-B5CE-6FD9-0A30-99FD182B5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300800"/>
              <a:ext cx="403819" cy="16493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96C8D49A-9C37-62BD-C94B-1858097A6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528042"/>
              <a:ext cx="403819" cy="16493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139B0F4-1AC4-38FD-9EA1-F46CB91AC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743962"/>
              <a:ext cx="403819" cy="16493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2765695F-EB97-86E4-9EB8-87390A71D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524537"/>
              <a:ext cx="403819" cy="16493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A17112DC-9640-E471-5DDE-1B74AC598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740457"/>
              <a:ext cx="403819" cy="16493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FE476B88-8725-AF6D-05C2-893FB7526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528042"/>
              <a:ext cx="403819" cy="16493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57FAE608-EDE6-DA41-9972-A1CCD5E08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743962"/>
              <a:ext cx="403819" cy="16493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6BCAD69-C5C7-B7D6-E302-51987B8BC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523651"/>
              <a:ext cx="403819" cy="16493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F2308C8E-AA6E-9F6A-951D-376FECEB0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739571"/>
              <a:ext cx="403819" cy="164939"/>
            </a:xfrm>
            <a:prstGeom prst="rect">
              <a:avLst/>
            </a:prstGeom>
          </p:spPr>
        </p:pic>
      </p:grpSp>
      <p:pic>
        <p:nvPicPr>
          <p:cNvPr id="65" name="図 64">
            <a:extLst>
              <a:ext uri="{FF2B5EF4-FFF2-40B4-BE49-F238E27FC236}">
                <a16:creationId xmlns:a16="http://schemas.microsoft.com/office/drawing/2014/main" id="{182850F1-F2B6-9D1B-D8D8-30391ACFAC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96" y="6021382"/>
            <a:ext cx="400089" cy="171217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D35267B3-4352-D3EC-9C71-37DAE88948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80852" y="5639302"/>
            <a:ext cx="400089" cy="171217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3D2F8BC0-8062-0A78-5C83-2941F498DD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466505" y="5834108"/>
            <a:ext cx="400089" cy="171217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7C06379F-EC4C-3636-D0C4-664D0788D8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98575" y="5834108"/>
            <a:ext cx="400089" cy="171217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54F49BD0-FD6E-E6ED-F3EF-96D8B516A9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712" y="4430797"/>
            <a:ext cx="400089" cy="171217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DABF0DF8-D2A6-74BD-66A5-01E165DFCD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59768" y="4048717"/>
            <a:ext cx="400089" cy="171217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8C07C064-5D38-5807-9AAE-B409C4AF5E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5421" y="4243523"/>
            <a:ext cx="400089" cy="171217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2961B36F-6CC8-7624-FE75-BF3E7679AB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77491" y="4243523"/>
            <a:ext cx="400089" cy="171217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17DD8BAD-B31F-490B-3855-AB9B29868D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6816" y="5449473"/>
            <a:ext cx="92806" cy="71936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C0CED166-5B60-3728-8962-6D631EA6F4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037" y="515523"/>
            <a:ext cx="422548" cy="1189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D9F8790-D090-2AF9-ECE9-164D5C8E22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9" y="5417294"/>
            <a:ext cx="399074" cy="166203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CE8A8AED-5BE3-6D56-8D2F-7BE51C6DD9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9" y="5103326"/>
            <a:ext cx="399074" cy="164324"/>
          </a:xfrm>
          <a:prstGeom prst="rect">
            <a:avLst/>
          </a:prstGeom>
        </p:spPr>
      </p:pic>
      <p:pic>
        <p:nvPicPr>
          <p:cNvPr id="88" name="図 87">
            <a:extLst>
              <a:ext uri="{FF2B5EF4-FFF2-40B4-BE49-F238E27FC236}">
                <a16:creationId xmlns:a16="http://schemas.microsoft.com/office/drawing/2014/main" id="{530C7485-434F-DBC3-100C-399F31DB83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9" y="4798649"/>
            <a:ext cx="399074" cy="164324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7232E9A9-58A3-2CDB-A131-5F446E12B9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2" y="5077242"/>
            <a:ext cx="114766" cy="106942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D5575E23-CB31-02EB-AF9B-4F6499ED258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732" y="5077242"/>
            <a:ext cx="126838" cy="106942"/>
          </a:xfrm>
          <a:prstGeom prst="rect">
            <a:avLst/>
          </a:prstGeom>
        </p:spPr>
      </p:pic>
      <p:pic>
        <p:nvPicPr>
          <p:cNvPr id="92" name="図 91">
            <a:extLst>
              <a:ext uri="{FF2B5EF4-FFF2-40B4-BE49-F238E27FC236}">
                <a16:creationId xmlns:a16="http://schemas.microsoft.com/office/drawing/2014/main" id="{868D4E82-E027-A623-D6F7-11D4C0B79FA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98574" y="651802"/>
            <a:ext cx="126838" cy="106942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92A25C16-F813-9C60-E4BB-3586C23F7F6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593723" y="5833987"/>
            <a:ext cx="423220" cy="122786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E2DE534D-A0FB-96E8-D815-8630A58AF96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172890" y="5820321"/>
            <a:ext cx="423220" cy="122786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F9F3058B-FAF7-87B2-A941-615D32D7E79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66298" y="5840629"/>
            <a:ext cx="423220" cy="122786"/>
          </a:xfrm>
          <a:prstGeom prst="rect">
            <a:avLst/>
          </a:prstGeom>
        </p:spPr>
      </p:pic>
      <p:pic>
        <p:nvPicPr>
          <p:cNvPr id="96" name="図 95">
            <a:extLst>
              <a:ext uri="{FF2B5EF4-FFF2-40B4-BE49-F238E27FC236}">
                <a16:creationId xmlns:a16="http://schemas.microsoft.com/office/drawing/2014/main" id="{B880C34B-F031-3A6A-82D1-4402841EF3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27226" y="5856945"/>
            <a:ext cx="423220" cy="122786"/>
          </a:xfrm>
          <a:prstGeom prst="rect">
            <a:avLst/>
          </a:prstGeom>
        </p:spPr>
      </p:pic>
      <p:pic>
        <p:nvPicPr>
          <p:cNvPr id="97" name="図 96">
            <a:extLst>
              <a:ext uri="{FF2B5EF4-FFF2-40B4-BE49-F238E27FC236}">
                <a16:creationId xmlns:a16="http://schemas.microsoft.com/office/drawing/2014/main" id="{B608714E-CE83-C660-0684-F5D9A436A2E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58636" y="5852194"/>
            <a:ext cx="423220" cy="122786"/>
          </a:xfrm>
          <a:prstGeom prst="rect">
            <a:avLst/>
          </a:prstGeom>
        </p:spPr>
      </p:pic>
      <p:pic>
        <p:nvPicPr>
          <p:cNvPr id="98" name="図 97">
            <a:extLst>
              <a:ext uri="{FF2B5EF4-FFF2-40B4-BE49-F238E27FC236}">
                <a16:creationId xmlns:a16="http://schemas.microsoft.com/office/drawing/2014/main" id="{21FDBB47-CB67-226C-11CC-6121C12A093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0481" y="4279304"/>
            <a:ext cx="423220" cy="122786"/>
          </a:xfrm>
          <a:prstGeom prst="rect">
            <a:avLst/>
          </a:prstGeom>
        </p:spPr>
      </p:pic>
      <p:pic>
        <p:nvPicPr>
          <p:cNvPr id="99" name="図 98">
            <a:extLst>
              <a:ext uri="{FF2B5EF4-FFF2-40B4-BE49-F238E27FC236}">
                <a16:creationId xmlns:a16="http://schemas.microsoft.com/office/drawing/2014/main" id="{3FD09631-FBF1-8D5C-BB8D-FB47ABF5D3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82" y="4784591"/>
            <a:ext cx="399074" cy="99116"/>
          </a:xfrm>
          <a:prstGeom prst="rect">
            <a:avLst/>
          </a:prstGeom>
        </p:spPr>
      </p:pic>
      <p:pic>
        <p:nvPicPr>
          <p:cNvPr id="100" name="図 99">
            <a:extLst>
              <a:ext uri="{FF2B5EF4-FFF2-40B4-BE49-F238E27FC236}">
                <a16:creationId xmlns:a16="http://schemas.microsoft.com/office/drawing/2014/main" id="{F8C1333C-60CE-FDE0-653B-40B2A067326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70" y="5734304"/>
            <a:ext cx="584244" cy="194748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8D7A6A1D-FF89-B628-13DA-4E8FBEB145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9" y="6073035"/>
            <a:ext cx="423220" cy="122786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0FA7588E-320F-8BE0-9E8C-9520FB31C24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660708" y="4574530"/>
            <a:ext cx="423220" cy="12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20302"/>
      </p:ext>
    </p:extLst>
  </p:cSld>
  <p:clrMapOvr>
    <a:masterClrMapping/>
  </p:clrMapOvr>
</p:sld>
</file>

<file path=ppt/theme/theme1.xml><?xml version="1.0" encoding="utf-8"?>
<a:theme xmlns:a="http://schemas.openxmlformats.org/drawingml/2006/main" name="1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15_デザインの設定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208</cp:revision>
  <cp:lastPrinted>2024-05-20T05:52:18Z</cp:lastPrinted>
  <dcterms:created xsi:type="dcterms:W3CDTF">2017-02-16T14:19:57Z</dcterms:created>
  <dcterms:modified xsi:type="dcterms:W3CDTF">2025-01-16T03:51:55Z</dcterms:modified>
</cp:coreProperties>
</file>