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>
        <p:scale>
          <a:sx n="66" d="100"/>
          <a:sy n="66" d="100"/>
        </p:scale>
        <p:origin x="1997" y="3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9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146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FED25E8E-8811-9835-0B6C-E72C9581FB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85" y="377932"/>
            <a:ext cx="8764067" cy="6091086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51D513-BE3F-2A14-A307-84AE25E9B93F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1CF894-EEEE-17A0-69EB-ADC76943D128}"/>
              </a:ext>
            </a:extLst>
          </p:cNvPr>
          <p:cNvSpPr txBox="1"/>
          <p:nvPr userDrawn="1"/>
        </p:nvSpPr>
        <p:spPr>
          <a:xfrm>
            <a:off x="8289141" y="237497"/>
            <a:ext cx="14927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11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12" name="図 11" descr="テキスト&#10;&#10;自動的に生成された説明">
            <a:extLst>
              <a:ext uri="{FF2B5EF4-FFF2-40B4-BE49-F238E27FC236}">
                <a16:creationId xmlns:a16="http://schemas.microsoft.com/office/drawing/2014/main" id="{FB96C3A3-3634-E894-290B-F67AF2A472F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064" y="1521583"/>
            <a:ext cx="2830906" cy="713389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9682D31A-FB7D-1E9D-8E0B-0AF4793550F8}"/>
              </a:ext>
            </a:extLst>
          </p:cNvPr>
          <p:cNvGrpSpPr/>
          <p:nvPr userDrawn="1"/>
        </p:nvGrpSpPr>
        <p:grpSpPr>
          <a:xfrm>
            <a:off x="2494406" y="6386432"/>
            <a:ext cx="856824" cy="400110"/>
            <a:chOff x="9028386" y="884258"/>
            <a:chExt cx="856824" cy="400110"/>
          </a:xfrm>
        </p:grpSpPr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ECB48BA8-7D6B-F2C0-C396-1D4F16CB00EA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4DB8180-9A2B-B624-E7D2-8C4BC08A72F8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2FAD23D1-0BB9-3DC9-5A39-5ED255FDF3CE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196D083-1AE5-48B2-5FBC-71D122EACB64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D14A2EF5-F3F8-CEAD-B1EF-6E683703D2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4A1AA02-32DC-D562-E233-35AF941FC1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41311A0D-03E1-E33A-4E7C-7165B70984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AA09D9D1-4C8F-FC56-D902-7B9B670B89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6B1F4B7C-67FB-A707-E687-19DA689E4A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AC8C997A-EBEB-E53C-C768-9B69F67643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11B46727-7E73-92D9-450C-0AD7C61772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4829838C-AF38-0A5C-EA83-98760E312D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7D5803F3-E636-4F6B-4E8E-1020F689E4C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F4BEDF94-F29F-DE39-8DF1-30DDA4497A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05CCED6E-83B5-EB3F-3673-AE78BE27BE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D578B670-7BB7-5D8D-7774-F8E9A3FDC8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F0F43EB0-039C-BB26-2317-768BE4DA9DB7}"/>
              </a:ext>
            </a:extLst>
          </p:cNvPr>
          <p:cNvGrpSpPr/>
          <p:nvPr userDrawn="1"/>
        </p:nvGrpSpPr>
        <p:grpSpPr>
          <a:xfrm>
            <a:off x="3845493" y="6392325"/>
            <a:ext cx="856824" cy="400110"/>
            <a:chOff x="9028386" y="884258"/>
            <a:chExt cx="856824" cy="400110"/>
          </a:xfrm>
        </p:grpSpPr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43D683AE-6692-0464-7679-6A46BDE74766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563527A-5FC6-399F-1FA1-1E9D6F045803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CB58774D-C7E1-9E2B-AAD4-D55F52A11C07}"/>
              </a:ext>
            </a:extLst>
          </p:cNvPr>
          <p:cNvGrpSpPr/>
          <p:nvPr userDrawn="1"/>
        </p:nvGrpSpPr>
        <p:grpSpPr>
          <a:xfrm>
            <a:off x="5163239" y="6410485"/>
            <a:ext cx="856824" cy="400110"/>
            <a:chOff x="9028386" y="884258"/>
            <a:chExt cx="856824" cy="400110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4625481D-D90E-740B-5ADE-445FF13D71D4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E9761740-8A6A-E808-50A0-0AA513A5C676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F8CC33EC-6991-1653-BE89-44A7221B49DD}"/>
              </a:ext>
            </a:extLst>
          </p:cNvPr>
          <p:cNvGrpSpPr/>
          <p:nvPr userDrawn="1"/>
        </p:nvGrpSpPr>
        <p:grpSpPr>
          <a:xfrm>
            <a:off x="6514326" y="6416378"/>
            <a:ext cx="856824" cy="400110"/>
            <a:chOff x="9028386" y="884258"/>
            <a:chExt cx="856824" cy="400110"/>
          </a:xfrm>
        </p:grpSpPr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A237A8FE-9448-C4FC-3BAB-A4D17F276323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0873003A-B726-84FD-E2F7-02DA8EF0FA93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9BEEE67D-C8DB-2975-2C0D-378C73EA58E2}"/>
              </a:ext>
            </a:extLst>
          </p:cNvPr>
          <p:cNvGrpSpPr/>
          <p:nvPr userDrawn="1"/>
        </p:nvGrpSpPr>
        <p:grpSpPr>
          <a:xfrm>
            <a:off x="7871463" y="6410485"/>
            <a:ext cx="856824" cy="400110"/>
            <a:chOff x="9028386" y="884258"/>
            <a:chExt cx="856824" cy="400110"/>
          </a:xfrm>
        </p:grpSpPr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E05D0F04-36A1-D0C2-2EDD-014CF9312654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730293EE-B9B2-0AF4-4266-ACA15BCD4C50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9E15C713-3123-2C9F-473B-6E20D6DF0BFF}"/>
              </a:ext>
            </a:extLst>
          </p:cNvPr>
          <p:cNvGrpSpPr/>
          <p:nvPr userDrawn="1"/>
        </p:nvGrpSpPr>
        <p:grpSpPr>
          <a:xfrm>
            <a:off x="8947893" y="4383017"/>
            <a:ext cx="856824" cy="400110"/>
            <a:chOff x="9028386" y="884258"/>
            <a:chExt cx="856824" cy="400110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D007F620-4BF1-9F77-95E0-847CBDA01ECA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0E1AD67-5D06-11E9-F2BC-51120FBE2E96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1027ABD9-B87F-EA23-F6E4-C2A91942A6A5}"/>
              </a:ext>
            </a:extLst>
          </p:cNvPr>
          <p:cNvGrpSpPr/>
          <p:nvPr userDrawn="1"/>
        </p:nvGrpSpPr>
        <p:grpSpPr>
          <a:xfrm>
            <a:off x="6731115" y="2362508"/>
            <a:ext cx="856824" cy="400110"/>
            <a:chOff x="9028386" y="884258"/>
            <a:chExt cx="856824" cy="400110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08AEFAAF-8299-1223-47EF-1148F8006DD8}"/>
                </a:ext>
              </a:extLst>
            </p:cNvPr>
            <p:cNvSpPr/>
            <p:nvPr/>
          </p:nvSpPr>
          <p:spPr>
            <a:xfrm>
              <a:off x="9028386" y="908311"/>
              <a:ext cx="75698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1DA95720-5B61-350B-9351-B974F8363C9E}"/>
                </a:ext>
              </a:extLst>
            </p:cNvPr>
            <p:cNvSpPr txBox="1"/>
            <p:nvPr/>
          </p:nvSpPr>
          <p:spPr>
            <a:xfrm>
              <a:off x="9028386" y="884258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7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52E880EE-D0D5-31A7-F1C8-49CDBCEDC2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81318" y="5874200"/>
            <a:ext cx="428841" cy="1309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D0B96FA6-53CE-DE63-8920-10392A1C67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92" y="6041334"/>
            <a:ext cx="400089" cy="171217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E493836-245B-EC1A-9B28-D90E076322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751648" y="5659254"/>
            <a:ext cx="400089" cy="17121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2D038EB-D89F-345B-3323-E8A5A46224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37301" y="5854060"/>
            <a:ext cx="400089" cy="17121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63440B7-99E4-8859-2B9B-47C60C2371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69371" y="5854060"/>
            <a:ext cx="400089" cy="171217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39EA043-A500-5359-6D87-4AFC2D6272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562827" y="5874200"/>
            <a:ext cx="428841" cy="13093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623AD6C5-FE8B-9246-F6BF-9621C00406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101" y="6041334"/>
            <a:ext cx="400089" cy="17121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772A3AB3-95B1-0BFC-5444-B314F2C1AF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33157" y="5659254"/>
            <a:ext cx="400089" cy="17121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97CE757D-46FB-241F-E7B0-DC55EE210A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18810" y="5854060"/>
            <a:ext cx="400089" cy="17121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C27FEC1-191C-8144-2E55-ACF5077A67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850880" y="5854060"/>
            <a:ext cx="400089" cy="171217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724D37D-3455-CB71-CB22-ECCB2810CD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56217" y="5874200"/>
            <a:ext cx="428841" cy="130938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B65DD001-F3AD-3E9F-3F24-0D2473D83D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491" y="6041334"/>
            <a:ext cx="400089" cy="17121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743B1753-9281-6FB5-B37D-A25BD6EB6C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26547" y="5659254"/>
            <a:ext cx="400089" cy="17121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7AD16F68-1016-E8BD-58A9-C444C83DB3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2200" y="5854060"/>
            <a:ext cx="400089" cy="17121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994170F-6BC9-B19B-5082-A0572CEEE3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4270" y="5854060"/>
            <a:ext cx="400089" cy="171217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C58E085-94AE-324B-1578-045DDF1F6F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44962" y="5874199"/>
            <a:ext cx="428841" cy="130938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D853C2A8-9506-2ED9-A863-04551D6FFA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236" y="6041333"/>
            <a:ext cx="400089" cy="171217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A23D1351-F23A-AA53-D44C-4483101C55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815292" y="5659253"/>
            <a:ext cx="400089" cy="171217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41ED059-FA79-1703-20AF-2BA95CC981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00945" y="5854059"/>
            <a:ext cx="400089" cy="17121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4FA3205B-0D22-4215-DD3F-7C491C1969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33015" y="5854059"/>
            <a:ext cx="400089" cy="171217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38C992CB-64DE-F238-2776-151F645702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568963" y="5843745"/>
            <a:ext cx="428841" cy="130938"/>
          </a:xfrm>
          <a:prstGeom prst="rect">
            <a:avLst/>
          </a:prstGeom>
        </p:spPr>
      </p:pic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F0034167-53FD-88B1-A4C2-61BB9F8B38FB}"/>
              </a:ext>
            </a:extLst>
          </p:cNvPr>
          <p:cNvGrpSpPr/>
          <p:nvPr/>
        </p:nvGrpSpPr>
        <p:grpSpPr>
          <a:xfrm rot="10800000">
            <a:off x="7834462" y="5647936"/>
            <a:ext cx="739147" cy="553297"/>
            <a:chOff x="7732469" y="5644877"/>
            <a:chExt cx="739147" cy="553297"/>
          </a:xfrm>
        </p:grpSpPr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5CE2F698-E80C-1DFC-FEAB-2BC889C944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2254" y="6026957"/>
              <a:ext cx="400089" cy="171217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046C7966-CFD2-43C1-7455-1A077653C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00310" y="5644877"/>
              <a:ext cx="400089" cy="171217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D658C2C5-18CA-635F-95E5-3C14B2A2C7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185963" y="5839683"/>
              <a:ext cx="400089" cy="171217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17CA6FAD-9E35-65DE-90DE-B597A90DA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18033" y="5839683"/>
              <a:ext cx="400089" cy="171217"/>
            </a:xfrm>
            <a:prstGeom prst="rect">
              <a:avLst/>
            </a:prstGeom>
          </p:spPr>
        </p:pic>
      </p:grpSp>
      <p:pic>
        <p:nvPicPr>
          <p:cNvPr id="42" name="図 41">
            <a:extLst>
              <a:ext uri="{FF2B5EF4-FFF2-40B4-BE49-F238E27FC236}">
                <a16:creationId xmlns:a16="http://schemas.microsoft.com/office/drawing/2014/main" id="{43492C49-1B01-62CD-74C7-6748255018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875" y="5087375"/>
            <a:ext cx="428841" cy="130938"/>
          </a:xfrm>
          <a:prstGeom prst="rect">
            <a:avLst/>
          </a:prstGeom>
        </p:spPr>
      </p:pic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3A9F34F6-2520-D66E-1EA5-A7E9A4626430}"/>
              </a:ext>
            </a:extLst>
          </p:cNvPr>
          <p:cNvGrpSpPr/>
          <p:nvPr/>
        </p:nvGrpSpPr>
        <p:grpSpPr>
          <a:xfrm rot="16200000">
            <a:off x="8182276" y="4377048"/>
            <a:ext cx="739147" cy="553297"/>
            <a:chOff x="7732469" y="5644877"/>
            <a:chExt cx="739147" cy="553297"/>
          </a:xfrm>
        </p:grpSpPr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2E1B998-C76E-B87F-DE83-D61C3B8143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2254" y="6026957"/>
              <a:ext cx="400089" cy="171217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081526CC-1DA6-8577-5FB5-F1887CA100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00310" y="5644877"/>
              <a:ext cx="400089" cy="171217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C0789CE5-22AE-6B7C-EB95-D08CC0F04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185963" y="5839683"/>
              <a:ext cx="400089" cy="171217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4B88D1AE-FB7F-6E39-36E6-266A77C0CDF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18033" y="5839683"/>
              <a:ext cx="400089" cy="171217"/>
            </a:xfrm>
            <a:prstGeom prst="rect">
              <a:avLst/>
            </a:prstGeom>
          </p:spPr>
        </p:pic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8A835FA2-3161-7D9F-D765-B73B36C05654}"/>
              </a:ext>
            </a:extLst>
          </p:cNvPr>
          <p:cNvCxnSpPr/>
          <p:nvPr/>
        </p:nvCxnSpPr>
        <p:spPr>
          <a:xfrm>
            <a:off x="5000750" y="2967045"/>
            <a:ext cx="33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AFE6F9DF-A146-F420-7C83-36815DBE0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336" y="2736346"/>
            <a:ext cx="428841" cy="130938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2FA715D-C68E-FD23-2F83-27DAA0806ED4}"/>
              </a:ext>
            </a:extLst>
          </p:cNvPr>
          <p:cNvGrpSpPr/>
          <p:nvPr/>
        </p:nvGrpSpPr>
        <p:grpSpPr>
          <a:xfrm rot="16200000">
            <a:off x="6694940" y="3100672"/>
            <a:ext cx="739147" cy="553297"/>
            <a:chOff x="7732469" y="5644877"/>
            <a:chExt cx="739147" cy="553297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105FEDFF-3B96-E115-96B4-6631F77B8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02254" y="6026957"/>
              <a:ext cx="400089" cy="171217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2AC1B5EB-2482-296C-EE31-5A7C0A1605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00310" y="5644877"/>
              <a:ext cx="400089" cy="171217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4994F249-2913-5863-9CD7-D5DEF6BDC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185963" y="5839683"/>
              <a:ext cx="400089" cy="171217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F50708EA-6B81-DAA7-FDCD-01E6DA1930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618033" y="5839683"/>
              <a:ext cx="400089" cy="171217"/>
            </a:xfrm>
            <a:prstGeom prst="rect">
              <a:avLst/>
            </a:prstGeom>
          </p:spPr>
        </p:pic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D41CE315-EDA7-3166-82EB-7C11FF09D5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4790231"/>
            <a:ext cx="399074" cy="16432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83A68803-4648-AE28-C013-5FA4B8D551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090885"/>
            <a:ext cx="399074" cy="16432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C6681F92-6B6E-1DC6-9413-37638C7AA73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2" y="5429222"/>
            <a:ext cx="399074" cy="16620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03FEEDA-35DD-9728-33EC-4F35AE284D8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77" y="5729876"/>
            <a:ext cx="584244" cy="19474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32F8BDC-1E5D-830D-18A8-28C6F8E2317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9" y="6070092"/>
            <a:ext cx="423220" cy="12278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77EE164-A7C1-8C74-07D2-A0461A8D257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4787374"/>
            <a:ext cx="399074" cy="991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DCBD0D6-FF99-A718-C68D-ABC4D000BBB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5066105"/>
            <a:ext cx="114766" cy="10694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B9BB886-7166-895D-AB66-52AF503119F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419" y="5062153"/>
            <a:ext cx="126838" cy="10694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6F4A907-7612-242F-0952-1AD70A23CE2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8723" y="5429222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77904"/>
      </p:ext>
    </p:extLst>
  </p:cSld>
  <p:clrMapOvr>
    <a:masterClrMapping/>
  </p:clrMapOvr>
</p:sld>
</file>

<file path=ppt/theme/theme1.xml><?xml version="1.0" encoding="utf-8"?>
<a:theme xmlns:a="http://schemas.openxmlformats.org/drawingml/2006/main" name="1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14_デザインの設定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203</cp:revision>
  <cp:lastPrinted>2024-05-20T05:52:18Z</cp:lastPrinted>
  <dcterms:created xsi:type="dcterms:W3CDTF">2017-02-16T14:19:57Z</dcterms:created>
  <dcterms:modified xsi:type="dcterms:W3CDTF">2025-01-16T04:06:44Z</dcterms:modified>
</cp:coreProperties>
</file>