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>
        <p:scale>
          <a:sx n="66" d="100"/>
          <a:sy n="66" d="100"/>
        </p:scale>
        <p:origin x="1997" y="3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ダイアグラム&#10;&#10;自動的に生成された説明">
            <a:extLst>
              <a:ext uri="{FF2B5EF4-FFF2-40B4-BE49-F238E27FC236}">
                <a16:creationId xmlns:a16="http://schemas.microsoft.com/office/drawing/2014/main" id="{ABCFD9BA-A523-C55E-17CA-2AF8F1528F3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13" y="563435"/>
            <a:ext cx="8866717" cy="6160168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BA7B6F-40B9-B3C6-27D1-D1C5CD881DAD}"/>
              </a:ext>
            </a:extLst>
          </p:cNvPr>
          <p:cNvSpPr txBox="1"/>
          <p:nvPr userDrawn="1"/>
        </p:nvSpPr>
        <p:spPr>
          <a:xfrm>
            <a:off x="8314535" y="237497"/>
            <a:ext cx="1492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10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8754599-0F4B-5A61-E880-101262FFF183}"/>
              </a:ext>
            </a:extLst>
          </p:cNvPr>
          <p:cNvGrpSpPr/>
          <p:nvPr userDrawn="1"/>
        </p:nvGrpSpPr>
        <p:grpSpPr>
          <a:xfrm>
            <a:off x="6429984" y="496427"/>
            <a:ext cx="874882" cy="400110"/>
            <a:chOff x="9028386" y="898917"/>
            <a:chExt cx="874882" cy="400110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47FA2981-4F49-F69A-E413-47E9F0D958CA}"/>
                </a:ext>
              </a:extLst>
            </p:cNvPr>
            <p:cNvSpPr/>
            <p:nvPr/>
          </p:nvSpPr>
          <p:spPr>
            <a:xfrm>
              <a:off x="9028386" y="908311"/>
              <a:ext cx="778684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2C336F3-9A2B-2EED-37FB-9D654A350786}"/>
                </a:ext>
              </a:extLst>
            </p:cNvPr>
            <p:cNvSpPr txBox="1"/>
            <p:nvPr/>
          </p:nvSpPr>
          <p:spPr>
            <a:xfrm>
              <a:off x="9046444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1001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07B9ABE-0865-8FD6-A02E-E94F76FB9F49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27C4AC-082D-64B1-D2D5-D16E39919F40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D66E0ECE-4818-8397-779C-00C67351B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7EED332B-3AE9-C6F2-0F05-5298F543F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372E1942-0B61-8D27-AFB0-99E4B219F5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7307FED7-EE27-A9A1-AB61-B542275460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1431E0FC-F8F9-9FE6-D303-04C7E88767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21E58D16-277C-7AFF-D73E-0E26B60FFF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B0E5962E-22D1-789F-4CDD-07DA13ECE3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627CD36E-E9E7-F1CF-D010-6A34FB942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48CAC6A5-7270-CD9B-B9A8-C3642E002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35347F17-D34E-5A87-1320-68BA9E58A7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06BB343B-7E66-D1EC-74A5-0AAB43D3BE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2C1B3C86-8F6D-1C4D-35E7-E498619ACB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EA38E50-057B-10C5-F999-26204C402DC2}"/>
              </a:ext>
            </a:extLst>
          </p:cNvPr>
          <p:cNvGrpSpPr/>
          <p:nvPr userDrawn="1"/>
        </p:nvGrpSpPr>
        <p:grpSpPr>
          <a:xfrm>
            <a:off x="8873756" y="5005119"/>
            <a:ext cx="874882" cy="400110"/>
            <a:chOff x="9028386" y="898917"/>
            <a:chExt cx="874882" cy="400110"/>
          </a:xfrm>
        </p:grpSpPr>
        <p:sp>
          <p:nvSpPr>
            <p:cNvPr id="5" name="フリーフォーム: 図形 4">
              <a:extLst>
                <a:ext uri="{FF2B5EF4-FFF2-40B4-BE49-F238E27FC236}">
                  <a16:creationId xmlns:a16="http://schemas.microsoft.com/office/drawing/2014/main" id="{B0E0B115-5180-A65C-7E7E-18C71A857E84}"/>
                </a:ext>
              </a:extLst>
            </p:cNvPr>
            <p:cNvSpPr/>
            <p:nvPr/>
          </p:nvSpPr>
          <p:spPr>
            <a:xfrm>
              <a:off x="9028386" y="908311"/>
              <a:ext cx="778684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419CE2BF-9452-2872-651E-82A5F36B3B3F}"/>
                </a:ext>
              </a:extLst>
            </p:cNvPr>
            <p:cNvSpPr txBox="1"/>
            <p:nvPr/>
          </p:nvSpPr>
          <p:spPr>
            <a:xfrm>
              <a:off x="9046444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1002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7F3EA984-DC96-7238-AB30-5C13FAE0F9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6200000">
            <a:off x="3581400" y="640368"/>
            <a:ext cx="168117" cy="142253"/>
          </a:xfrm>
          <a:prstGeom prst="rect">
            <a:avLst/>
          </a:prstGeom>
        </p:spPr>
      </p:pic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CE87E0BB-62D2-C73F-48F9-0B30654BC8A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8501082" y="6465318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F4D0A48-EDE0-40DD-5A11-E7604223564A}"/>
              </a:ext>
            </a:extLst>
          </p:cNvPr>
          <p:cNvGrpSpPr/>
          <p:nvPr/>
        </p:nvGrpSpPr>
        <p:grpSpPr>
          <a:xfrm>
            <a:off x="2321637" y="4552455"/>
            <a:ext cx="6173330" cy="1445189"/>
            <a:chOff x="2321637" y="4613415"/>
            <a:chExt cx="6173330" cy="1445189"/>
          </a:xfrm>
        </p:grpSpPr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4D1953F2-ED75-06C4-CD07-6F48F8D81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890160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F74CDB1-DE78-951B-6B66-511B579A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674240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82A6A36E-B13E-C214-59EE-24D63D5D4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467708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CF6C71BF-EB08-7FC0-E5C0-8210BE501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251787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19A9CEEC-7F13-DFFB-F273-782BFAE60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035867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24733689-E2ED-4C9E-4B00-55F27E59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4819947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50322661-3FCF-2E96-A31B-52B80CF66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4613415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8F7DF01-E1F2-29F6-762A-808EA5F4A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893665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FAB4BA2D-AD78-81F7-FAC6-5992EE117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677745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C11F1ACC-ED1A-B9C0-17F8-12C0771A3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471213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E1DBAE54-D3E0-C969-61BC-52E58FC2A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255292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09A42F91-2456-D9DA-B4FE-CED9BC3CE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039372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BDC4D6E4-8EFD-6FB7-8E1F-293AC1F48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4823452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048FEF16-0AF9-9809-5D8C-598B23512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4616920"/>
              <a:ext cx="403819" cy="164939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7B785674-E045-5CBF-D430-3B94D8FAA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890160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E62EAEE-4036-D421-54F3-B64A46AA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674240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63CA2A3C-D220-7C15-DA54-7F617C8D7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467708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146FE33C-7D0E-EAF6-ADCE-0FB04598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251787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EE39EB88-88A2-414E-B901-8A6E4209B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035867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C51826CC-D98F-39E2-0765-49CC8587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4819947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3894D0B2-AC02-ADB0-B91F-C353FBAB4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4613415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2E2674F7-AEB1-866D-89AB-D37F1690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893665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8CB4CE99-1934-8589-6E92-FFA5003CD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677745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6510A03F-871D-74AA-1DEE-BD5202785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471213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C6EA5E17-9771-F7DD-9EE1-060668F74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255292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1E1A2BB5-B986-B402-335B-2A07A196F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039372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8387A267-0783-C983-A58D-DF40B6050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4823452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954F07DF-E61B-09D1-CB03-0DBA94B47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4616920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20BE7209-12C1-D766-C870-1B88C65AC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890160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B40D530-B3F0-2622-A959-DB108D1C3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674240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035F44F4-7488-9D6A-9391-B79470329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467708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82846B78-DF6F-7F5F-C7C7-ABEB51375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251787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004C17FD-395E-C69A-8581-DCA377A8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035867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A75F290-F468-11AE-AADC-910955CD7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4819947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56428D64-6EAF-25C3-CC2F-849D2D0F5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4613415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1B83C91-AD0D-4C1E-312D-323F5C356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893665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295607F6-1B4A-A629-A8C0-E07A709C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677745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7CD44933-4354-B6F5-255E-EF140E7CA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471213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C11DAB2D-402F-6400-CFE6-2F1D623DD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255292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4EC17C69-83B0-2F67-45A0-49BF09F40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039372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5FF00FF5-D962-57D2-C3DF-403CB1C43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4823452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7BFFF6FD-B80E-C0AC-0143-3D9A831A2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4616920"/>
              <a:ext cx="403819" cy="164939"/>
            </a:xfrm>
            <a:prstGeom prst="rect">
              <a:avLst/>
            </a:prstGeom>
          </p:spPr>
        </p:pic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6461672E-265F-1FC7-EFE0-F9D6E7E0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890160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D4F1B09C-2E0B-1F8D-A146-5B78D23AD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674240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99AB1337-33D4-A541-4119-A32124254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467708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556393E4-538E-514B-9AEF-CCB29E0D8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251787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B5AAECE3-72E5-94D2-6755-9AECB7092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035867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353C04C9-EDDE-315F-A964-E3F972982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4819947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57B2045B-12C1-E301-BFF4-CF0A5A0EB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4613415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010502F3-C8EA-6E8F-FD49-6F2BC1FC0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893665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607A3C2E-BE48-1792-1318-D860AF7F6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677745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10E4F5E7-56B7-EAA8-392F-97E14A8B6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471213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063ACFF8-69B2-F1C9-A39C-91A5580FC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255292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5550D603-6937-B5F3-CD25-2495A4D4E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039372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CEF08EA3-2A49-1161-F880-0DB52AFA1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4823452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AEBFAF3D-7CE5-E7C7-460F-9FDDAE96D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4616920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6B97A189-E215-AF2C-E3E5-325200E00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890160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8E43CF83-BCD9-7060-C646-E1814DE4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674240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4BBFE7B6-0CE0-E833-74D6-2ABE4E4E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467708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B405D8F5-C0C3-2AEA-4146-EE4C55B1E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251787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69D70208-39C0-E6F7-E5FA-3994928FC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035867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F3AC2AE6-A4B7-4A82-C781-6A5EA1D26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4819947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EA530B21-5C36-4E13-491C-5277A6971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4613415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8BE56B03-ADCC-33F6-5545-5CB6D1316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893665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1A53F66A-ADAE-A1D5-0EDB-DAA9B1CB2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677745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65513BF1-264E-2C18-517A-CD9FF17D4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471213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BB51DC72-5B2D-4A3F-24F0-2186A678F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255292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CA629C34-A598-51FC-19F7-37D4D2001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039372"/>
              <a:ext cx="403819" cy="164939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D052FC5E-CD26-F4EF-82F3-13173494E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4823452"/>
              <a:ext cx="403819" cy="164939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1B2A4E60-7060-3DE1-2D6E-D0F5E5180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4616920"/>
              <a:ext cx="403819" cy="164939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3397EBB2-84C7-441B-DDCA-22668B20D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890160"/>
              <a:ext cx="403819" cy="164939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B4387107-1FA3-C975-AA4C-83022EA7B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674240"/>
              <a:ext cx="403819" cy="164939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15CF9770-BB57-C9DB-0A93-09A1F7D67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467708"/>
              <a:ext cx="403819" cy="164939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DC64CCD5-06E3-EE0B-B999-F497A4836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251787"/>
              <a:ext cx="403819" cy="164939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4990E947-394C-CEF3-857B-F6647321D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035867"/>
              <a:ext cx="403819" cy="164939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B8BDE822-3B44-73DF-9BAE-3100DC1B2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4819947"/>
              <a:ext cx="403819" cy="164939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3DC20EC4-1E18-1B6B-B9EC-CA9BACF6B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4613415"/>
              <a:ext cx="403819" cy="164939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5C87EABD-9EFD-0DDE-E53E-2C74F9D78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893665"/>
              <a:ext cx="403819" cy="164939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E3511EC2-B6F3-7BAC-E5F7-2B6CCB12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677745"/>
              <a:ext cx="403819" cy="164939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E60AE35A-615E-7367-8FA9-1EE4CE873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471213"/>
              <a:ext cx="403819" cy="164939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282FD86A-0605-7451-1047-9512A18EE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255292"/>
              <a:ext cx="403819" cy="164939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9B998D66-D7B4-DD07-9A03-8CBE6BF37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039372"/>
              <a:ext cx="403819" cy="164939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FE65824F-4A80-A1A4-0B3A-F97EEC646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4823452"/>
              <a:ext cx="403819" cy="164939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94DBC5BE-015B-AA28-2C2B-C0AD928CD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4616920"/>
              <a:ext cx="403819" cy="164939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A1CB69A3-56C1-7ADF-1245-8AE0A6AE65E4}"/>
              </a:ext>
            </a:extLst>
          </p:cNvPr>
          <p:cNvGrpSpPr/>
          <p:nvPr/>
        </p:nvGrpSpPr>
        <p:grpSpPr>
          <a:xfrm>
            <a:off x="3817322" y="1275746"/>
            <a:ext cx="2497305" cy="2094320"/>
            <a:chOff x="3683677" y="1056910"/>
            <a:chExt cx="2497305" cy="2094320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CEED31C1-3DB7-D127-BFD6-0FB324C90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060415"/>
              <a:ext cx="403819" cy="164939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52AEE3B-486F-FC6D-5680-F54F88D86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276335"/>
              <a:ext cx="403819" cy="164939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4954FBC7-815B-A4D6-12FE-69EE562A1E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482868"/>
              <a:ext cx="403819" cy="164939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D0C17ECF-1A15-50A2-7B6F-644E29EA2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698788"/>
              <a:ext cx="403819" cy="164939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C0E3C624-56EF-0C46-CA83-CFD1A803B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914708"/>
              <a:ext cx="403819" cy="164939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893E6EB9-931D-A41C-A653-A125427AE5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130628"/>
              <a:ext cx="403819" cy="164939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6FC295E6-F2AF-ACC3-72D7-72010DDDB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337161"/>
              <a:ext cx="403819" cy="164939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F13C8AB4-E4D1-C2D9-7686-D51B511961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553081"/>
              <a:ext cx="403819" cy="164939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8EC53C68-DDF0-76F5-349E-651932D2EC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770371"/>
              <a:ext cx="403819" cy="164939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20A3D557-19E8-59A0-20B2-54EF17704B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986291"/>
              <a:ext cx="403819" cy="164939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6DD7B92B-15BA-B982-DDAD-59ADB4A48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056910"/>
              <a:ext cx="403819" cy="164939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3C070182-511F-7B1F-B17C-0120AF7EE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272830"/>
              <a:ext cx="403819" cy="16493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5DA5D338-1611-CDC1-F5C6-104E23544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479363"/>
              <a:ext cx="403819" cy="164939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C8E546E4-A156-54F4-6007-3AFDE9666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695283"/>
              <a:ext cx="403819" cy="164939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1921BB8E-86AA-A98D-03A1-F168FB7B8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911203"/>
              <a:ext cx="403819" cy="16493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59621874-208D-3AE9-F258-4F2FF1B7DB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127123"/>
              <a:ext cx="403819" cy="164939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8F6E25F3-C1C3-7B36-7684-419C62A2AF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333656"/>
              <a:ext cx="403819" cy="164939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5688161E-DA4E-DA70-1ABE-C1AFB4A77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549576"/>
              <a:ext cx="403819" cy="16493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AF85167E-091F-5A20-B80A-A69CB756A3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766866"/>
              <a:ext cx="403819" cy="164939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40024292-BB3D-C6B0-0BF9-509D67779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982786"/>
              <a:ext cx="403819" cy="164939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4377936F-3617-DCA8-D861-D3DEB9DDE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060415"/>
              <a:ext cx="403819" cy="164939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1C3025BD-2DF4-EBCC-0D18-2FD90170A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276335"/>
              <a:ext cx="403819" cy="164939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DD4EB98C-B36B-C6D7-F6B8-ABD5302B5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482868"/>
              <a:ext cx="403819" cy="164939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0ADDFB38-7E5E-6AE1-6D68-9B492AB40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698788"/>
              <a:ext cx="403819" cy="164939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1B273EAB-8F11-C25E-A46E-4F312F290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914708"/>
              <a:ext cx="403819" cy="164939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2F5C792-7F5E-E7F8-CE70-C6A0174073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130628"/>
              <a:ext cx="403819" cy="164939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13AFA32C-3DA6-210F-D766-2688841ADE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337161"/>
              <a:ext cx="403819" cy="164939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B3626AE-3C20-B4BA-5456-937AC134E8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553081"/>
              <a:ext cx="403819" cy="16493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E52925B7-B084-71BD-F7AA-9B06AEB50D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770371"/>
              <a:ext cx="403819" cy="16493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CD0B24B1-DD38-CFF3-EB2E-DC2368772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986291"/>
              <a:ext cx="403819" cy="16493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7420CBC0-0FAA-0C55-6780-110EC11811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056910"/>
              <a:ext cx="403819" cy="164939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275F3633-3D50-9E10-4BBD-284E143514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272830"/>
              <a:ext cx="403819" cy="164939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278CA073-D542-7837-A8E6-C6EE5BCEF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479363"/>
              <a:ext cx="403819" cy="16493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031C10C4-4B0C-B284-736A-10435410E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695283"/>
              <a:ext cx="403819" cy="164939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D68886E6-91BC-4A42-E7D5-1BBD18B587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911203"/>
              <a:ext cx="403819" cy="164939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6EAD2C32-93AE-61B4-79EA-85FA17F7ED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127123"/>
              <a:ext cx="403819" cy="164939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A08DD032-71DD-6A85-105F-F189BA6EF7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333656"/>
              <a:ext cx="403819" cy="164939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BDB42123-7D3F-C8D0-3D5C-FC777F1481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549576"/>
              <a:ext cx="403819" cy="16493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D4EF385E-3D5C-9CA5-A446-7825B38B5A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766866"/>
              <a:ext cx="403819" cy="16493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737A2F3-87F5-D3FD-4CBA-76D823042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982786"/>
              <a:ext cx="403819" cy="16493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36520E91-14B5-A3D8-46F6-52ABB21D4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056910"/>
              <a:ext cx="403819" cy="164939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919D68A9-D4B4-D5A5-E429-A0FB412CF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272830"/>
              <a:ext cx="403819" cy="164939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F2D7EDCE-F708-1262-1B8B-26B3645DF9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479363"/>
              <a:ext cx="403819" cy="164939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890AD3BC-55E7-59E8-77F5-A6FB9B836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695283"/>
              <a:ext cx="403819" cy="164939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D7844217-0709-3623-0126-3778FCD2DA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911203"/>
              <a:ext cx="403819" cy="164939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7F46C735-33E1-8806-90BF-38ADF82C8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127123"/>
              <a:ext cx="403819" cy="164939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C30489FE-3720-22CC-BE72-D2F74B19B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333656"/>
              <a:ext cx="403819" cy="164939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CCB2AB2D-D536-8934-55B6-937EB7E7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549576"/>
              <a:ext cx="403819" cy="164939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E991E46C-4FD1-3EF4-A553-2A84907619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766866"/>
              <a:ext cx="403819" cy="16493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9F3F8768-3828-3BC3-0E2A-320A618088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982786"/>
              <a:ext cx="403819" cy="164939"/>
            </a:xfrm>
            <a:prstGeom prst="rect">
              <a:avLst/>
            </a:prstGeom>
          </p:spPr>
        </p:pic>
      </p:grpSp>
      <p:pic>
        <p:nvPicPr>
          <p:cNvPr id="128" name="図 127">
            <a:extLst>
              <a:ext uri="{FF2B5EF4-FFF2-40B4-BE49-F238E27FC236}">
                <a16:creationId xmlns:a16="http://schemas.microsoft.com/office/drawing/2014/main" id="{282F51DD-8676-37CC-C1C9-379DA3265B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27" y="800386"/>
            <a:ext cx="586874" cy="189767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D2E3325C-B1C1-F90C-73AA-E5054DAE3F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23" y="800386"/>
            <a:ext cx="586874" cy="189767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0B34923D-BC19-8C79-CFEC-12E837C839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01" y="867521"/>
            <a:ext cx="422548" cy="118920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B672E8F7-773C-D71F-7AAB-A3D4416A4E5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30722" y="988318"/>
            <a:ext cx="133026" cy="108799"/>
          </a:xfrm>
          <a:prstGeom prst="rect">
            <a:avLst/>
          </a:prstGeom>
        </p:spPr>
      </p:pic>
      <p:pic>
        <p:nvPicPr>
          <p:cNvPr id="137" name="図 136">
            <a:extLst>
              <a:ext uri="{FF2B5EF4-FFF2-40B4-BE49-F238E27FC236}">
                <a16:creationId xmlns:a16="http://schemas.microsoft.com/office/drawing/2014/main" id="{F14A28B6-B3F2-08B3-5FB2-A9507A54B8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78" y="4812927"/>
            <a:ext cx="399073" cy="96148"/>
          </a:xfrm>
          <a:prstGeom prst="rect">
            <a:avLst/>
          </a:prstGeom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797FEBFC-8609-1232-D65D-92D9C22DFF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86761" y="6154739"/>
            <a:ext cx="586874" cy="189767"/>
          </a:xfrm>
          <a:prstGeom prst="rect">
            <a:avLst/>
          </a:prstGeom>
        </p:spPr>
      </p:pic>
      <p:pic>
        <p:nvPicPr>
          <p:cNvPr id="142" name="図 141">
            <a:extLst>
              <a:ext uri="{FF2B5EF4-FFF2-40B4-BE49-F238E27FC236}">
                <a16:creationId xmlns:a16="http://schemas.microsoft.com/office/drawing/2014/main" id="{EC510CC9-7E35-DDED-BC1E-1A8AA93BED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25891" y="6171032"/>
            <a:ext cx="586874" cy="189767"/>
          </a:xfrm>
          <a:prstGeom prst="rect">
            <a:avLst/>
          </a:prstGeom>
        </p:spPr>
      </p:pic>
      <p:pic>
        <p:nvPicPr>
          <p:cNvPr id="143" name="図 142">
            <a:extLst>
              <a:ext uri="{FF2B5EF4-FFF2-40B4-BE49-F238E27FC236}">
                <a16:creationId xmlns:a16="http://schemas.microsoft.com/office/drawing/2014/main" id="{686371D0-2142-4A67-8D23-6CF6A30FE1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53167" y="6218727"/>
            <a:ext cx="422548" cy="118920"/>
          </a:xfrm>
          <a:prstGeom prst="rect">
            <a:avLst/>
          </a:prstGeom>
        </p:spPr>
      </p:pic>
      <p:pic>
        <p:nvPicPr>
          <p:cNvPr id="144" name="図 143">
            <a:extLst>
              <a:ext uri="{FF2B5EF4-FFF2-40B4-BE49-F238E27FC236}">
                <a16:creationId xmlns:a16="http://schemas.microsoft.com/office/drawing/2014/main" id="{B7717C2B-F8BB-AF6B-D43A-42B5713F17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311" y="6140823"/>
            <a:ext cx="133026" cy="108799"/>
          </a:xfrm>
          <a:prstGeom prst="rect">
            <a:avLst/>
          </a:prstGeom>
        </p:spPr>
      </p:pic>
      <p:pic>
        <p:nvPicPr>
          <p:cNvPr id="145" name="図 144">
            <a:extLst>
              <a:ext uri="{FF2B5EF4-FFF2-40B4-BE49-F238E27FC236}">
                <a16:creationId xmlns:a16="http://schemas.microsoft.com/office/drawing/2014/main" id="{AFC352F2-C330-9F85-6C99-F560147F17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888393" y="6171032"/>
            <a:ext cx="586874" cy="189767"/>
          </a:xfrm>
          <a:prstGeom prst="rect">
            <a:avLst/>
          </a:prstGeom>
        </p:spPr>
      </p:pic>
      <p:pic>
        <p:nvPicPr>
          <p:cNvPr id="146" name="図 145">
            <a:extLst>
              <a:ext uri="{FF2B5EF4-FFF2-40B4-BE49-F238E27FC236}">
                <a16:creationId xmlns:a16="http://schemas.microsoft.com/office/drawing/2014/main" id="{25ED5F93-5425-3A55-BAD6-3354A7E6A7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27527" y="6187325"/>
            <a:ext cx="586874" cy="18976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447E11DA-F5C6-B807-00F0-983A02E6E71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31" y="4792784"/>
            <a:ext cx="399074" cy="16432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CDBEDEE-512D-5808-5EC0-AA1842B66DA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5" y="5086949"/>
            <a:ext cx="399074" cy="16432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0575BEE-2CB9-8DC0-FA9F-84CC9348B35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99" y="5425473"/>
            <a:ext cx="399074" cy="16620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72AE993-0D8A-BB91-FCC4-E20DA331A1B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20" y="5731677"/>
            <a:ext cx="584244" cy="19474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62238C3-4C34-DBCE-C877-4EF57D1917A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18" y="5071914"/>
            <a:ext cx="114766" cy="10694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363613E-4723-2FD2-4C74-C4B7A4B2C74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588" y="5064572"/>
            <a:ext cx="126838" cy="10694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D3997B1-5E88-5030-1A50-EEB2FB0AD0E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9211" y="5440529"/>
            <a:ext cx="92806" cy="71936"/>
          </a:xfrm>
          <a:prstGeom prst="rect">
            <a:avLst/>
          </a:prstGeom>
        </p:spPr>
      </p:pic>
      <p:pic>
        <p:nvPicPr>
          <p:cNvPr id="150" name="図 149">
            <a:extLst>
              <a:ext uri="{FF2B5EF4-FFF2-40B4-BE49-F238E27FC236}">
                <a16:creationId xmlns:a16="http://schemas.microsoft.com/office/drawing/2014/main" id="{34301F8E-8BC1-F049-8EDC-34CDBD362F51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31" y="6064539"/>
            <a:ext cx="423220" cy="12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2864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2905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204</cp:revision>
  <cp:lastPrinted>2024-05-20T05:52:18Z</cp:lastPrinted>
  <dcterms:created xsi:type="dcterms:W3CDTF">2017-02-16T14:19:57Z</dcterms:created>
  <dcterms:modified xsi:type="dcterms:W3CDTF">2025-01-16T04:16:10Z</dcterms:modified>
</cp:coreProperties>
</file>