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  <p:sldMasterId id="2147483664" r:id="rId3"/>
  </p:sldMasterIdLst>
  <p:notesMasterIdLst>
    <p:notesMasterId r:id="rId7"/>
  </p:notesMasterIdLst>
  <p:handoutMasterIdLst>
    <p:handoutMasterId r:id="rId8"/>
  </p:handoutMasterIdLst>
  <p:sldIdLst>
    <p:sldId id="256" r:id="rId4"/>
    <p:sldId id="257" r:id="rId5"/>
    <p:sldId id="258" r:id="rId6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4D0CF"/>
    <a:srgbClr val="FFFFFF"/>
    <a:srgbClr val="EEDE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94790" autoAdjust="0"/>
  </p:normalViewPr>
  <p:slideViewPr>
    <p:cSldViewPr snapToGrid="0">
      <p:cViewPr varScale="1">
        <p:scale>
          <a:sx n="81" d="100"/>
          <a:sy n="81" d="100"/>
        </p:scale>
        <p:origin x="1027" y="6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3" d="100"/>
          <a:sy n="83" d="100"/>
        </p:scale>
        <p:origin x="394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6368BFF5-F280-E0AD-33A4-29A5233CEF7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58C5A4C-D3B0-FE48-C2DA-85CA1AE59F5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C4BA88-AC8E-4A7E-AAC3-2EFCA41A10F6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186A6FF-6D60-D156-D250-328DF018B40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CE59CFC-38FB-F34E-BF4C-E858CE2862F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B94E46-6063-40D4-8644-57B5FC7C24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48977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3B1176-C156-498A-AADA-2A40695121C0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283E44-8B89-41A9-8597-5CE090AF54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396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83E44-8B89-41A9-8597-5CE090AF5401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48239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4854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865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727C6E-1A5C-4420-BCBB-64F929B2E1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3891E79-44FE-4AF8-A88D-9EDEA7BF8B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FC44AB-0BA4-498A-B84D-AD081672ACA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1038" y="6356350"/>
            <a:ext cx="2228850" cy="365125"/>
          </a:xfrm>
          <a:prstGeom prst="rect">
            <a:avLst/>
          </a:prstGeom>
        </p:spPr>
        <p:txBody>
          <a:bodyPr/>
          <a:lstStyle/>
          <a:p>
            <a:fld id="{011C949F-A5F8-480B-AC27-B6862A25D301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0EF2799-9022-43F2-BAC4-4038127C5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81363" y="6356350"/>
            <a:ext cx="3343275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EBDC5C1-A460-49F4-94F3-9AD679A04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96113" y="6356350"/>
            <a:ext cx="2228850" cy="365125"/>
          </a:xfrm>
          <a:prstGeom prst="rect">
            <a:avLst/>
          </a:prstGeom>
        </p:spPr>
        <p:txBody>
          <a:bodyPr/>
          <a:lstStyle/>
          <a:p>
            <a:fld id="{3805486F-2B95-4CCC-BD44-E546046475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3090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図 15" descr="ダイアグラム&#10;&#10;自動的に生成された説明">
            <a:extLst>
              <a:ext uri="{FF2B5EF4-FFF2-40B4-BE49-F238E27FC236}">
                <a16:creationId xmlns:a16="http://schemas.microsoft.com/office/drawing/2014/main" id="{1C7B1836-01FE-7519-D6E7-58DF8A12C15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3862" y="-28762"/>
            <a:ext cx="9851569" cy="6858000"/>
          </a:xfrm>
          <a:prstGeom prst="rect">
            <a:avLst/>
          </a:prstGeom>
        </p:spPr>
      </p:pic>
      <p:sp>
        <p:nvSpPr>
          <p:cNvPr id="17" name="Rectangle 12">
            <a:extLst>
              <a:ext uri="{FF2B5EF4-FFF2-40B4-BE49-F238E27FC236}">
                <a16:creationId xmlns:a16="http://schemas.microsoft.com/office/drawing/2014/main" id="{0445C3AD-ABD2-A2EE-23E6-508C7B900C3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461149" y="6694355"/>
            <a:ext cx="2099934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※ 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有料備品については、ホームページにてご確認ください。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8" name="グラフィックス 47">
            <a:extLst>
              <a:ext uri="{FF2B5EF4-FFF2-40B4-BE49-F238E27FC236}">
                <a16:creationId xmlns:a16="http://schemas.microsoft.com/office/drawing/2014/main" id="{D3576037-C5E6-BA17-D66A-83CF9A7E74C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554467" y="885398"/>
            <a:ext cx="112913" cy="95541"/>
          </a:xfrm>
          <a:prstGeom prst="rect">
            <a:avLst/>
          </a:prstGeom>
        </p:spPr>
      </p:pic>
      <p:pic>
        <p:nvPicPr>
          <p:cNvPr id="54" name="グラフィックス 53">
            <a:extLst>
              <a:ext uri="{FF2B5EF4-FFF2-40B4-BE49-F238E27FC236}">
                <a16:creationId xmlns:a16="http://schemas.microsoft.com/office/drawing/2014/main" id="{5B93357F-4015-4FB7-DA5E-023C0FBE596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405323" y="875792"/>
            <a:ext cx="112913" cy="95541"/>
          </a:xfrm>
          <a:prstGeom prst="rect">
            <a:avLst/>
          </a:prstGeom>
        </p:spPr>
      </p:pic>
      <p:pic>
        <p:nvPicPr>
          <p:cNvPr id="55" name="グラフィックス 54">
            <a:extLst>
              <a:ext uri="{FF2B5EF4-FFF2-40B4-BE49-F238E27FC236}">
                <a16:creationId xmlns:a16="http://schemas.microsoft.com/office/drawing/2014/main" id="{C24A498E-BF49-2E1B-28BE-01663C8C197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997319" y="875228"/>
            <a:ext cx="112913" cy="95541"/>
          </a:xfrm>
          <a:prstGeom prst="rect">
            <a:avLst/>
          </a:prstGeom>
        </p:spPr>
      </p:pic>
      <p:pic>
        <p:nvPicPr>
          <p:cNvPr id="60" name="グラフィックス 59">
            <a:extLst>
              <a:ext uri="{FF2B5EF4-FFF2-40B4-BE49-F238E27FC236}">
                <a16:creationId xmlns:a16="http://schemas.microsoft.com/office/drawing/2014/main" id="{F108AC95-BBE3-9E38-F71F-BF1FB0822DB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906996" y="853499"/>
            <a:ext cx="112913" cy="95541"/>
          </a:xfrm>
          <a:prstGeom prst="rect">
            <a:avLst/>
          </a:prstGeom>
        </p:spPr>
      </p:pic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4BCCF2D-83CA-C5CB-1E2D-C7B40A6A79BB}"/>
              </a:ext>
            </a:extLst>
          </p:cNvPr>
          <p:cNvSpPr/>
          <p:nvPr userDrawn="1"/>
        </p:nvSpPr>
        <p:spPr>
          <a:xfrm>
            <a:off x="8420835" y="5305734"/>
            <a:ext cx="718900" cy="1382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43FA4BE5-DB87-A3CD-8259-E6D80A02CAD1}"/>
              </a:ext>
            </a:extLst>
          </p:cNvPr>
          <p:cNvGrpSpPr/>
          <p:nvPr userDrawn="1"/>
        </p:nvGrpSpPr>
        <p:grpSpPr>
          <a:xfrm>
            <a:off x="7414526" y="5248104"/>
            <a:ext cx="2193181" cy="1405821"/>
            <a:chOff x="7431572" y="5211074"/>
            <a:chExt cx="2193181" cy="1305884"/>
          </a:xfrm>
        </p:grpSpPr>
        <p:sp>
          <p:nvSpPr>
            <p:cNvPr id="6" name="フリーフォーム: 図形 5">
              <a:extLst>
                <a:ext uri="{FF2B5EF4-FFF2-40B4-BE49-F238E27FC236}">
                  <a16:creationId xmlns:a16="http://schemas.microsoft.com/office/drawing/2014/main" id="{66DAB8D5-7675-010A-B9B9-B262415C1342}"/>
                </a:ext>
              </a:extLst>
            </p:cNvPr>
            <p:cNvSpPr/>
            <p:nvPr/>
          </p:nvSpPr>
          <p:spPr>
            <a:xfrm>
              <a:off x="7431572" y="5338137"/>
              <a:ext cx="2193181" cy="1178821"/>
            </a:xfrm>
            <a:custGeom>
              <a:avLst/>
              <a:gdLst>
                <a:gd name="connsiteX0" fmla="*/ 0 w 799935"/>
                <a:gd name="connsiteY0" fmla="*/ 0 h 235245"/>
                <a:gd name="connsiteX1" fmla="*/ 799936 w 799935"/>
                <a:gd name="connsiteY1" fmla="*/ 0 h 235245"/>
                <a:gd name="connsiteX2" fmla="*/ 799936 w 799935"/>
                <a:gd name="connsiteY2" fmla="*/ 235245 h 235245"/>
                <a:gd name="connsiteX3" fmla="*/ 0 w 799935"/>
                <a:gd name="connsiteY3" fmla="*/ 235245 h 2352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9935" h="235245">
                  <a:moveTo>
                    <a:pt x="0" y="0"/>
                  </a:moveTo>
                  <a:lnTo>
                    <a:pt x="799936" y="0"/>
                  </a:lnTo>
                  <a:lnTo>
                    <a:pt x="799936" y="235245"/>
                  </a:lnTo>
                  <a:lnTo>
                    <a:pt x="0" y="235245"/>
                  </a:lnTo>
                  <a:close/>
                </a:path>
              </a:pathLst>
            </a:custGeom>
            <a:solidFill>
              <a:srgbClr val="FFFFFF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4" name="フリーフォーム: 図形 3">
              <a:extLst>
                <a:ext uri="{FF2B5EF4-FFF2-40B4-BE49-F238E27FC236}">
                  <a16:creationId xmlns:a16="http://schemas.microsoft.com/office/drawing/2014/main" id="{2E445164-CB5F-ECB3-557C-0AEDF59A1782}"/>
                </a:ext>
              </a:extLst>
            </p:cNvPr>
            <p:cNvSpPr/>
            <p:nvPr/>
          </p:nvSpPr>
          <p:spPr>
            <a:xfrm>
              <a:off x="7431572" y="5363922"/>
              <a:ext cx="2099934" cy="1153036"/>
            </a:xfrm>
            <a:custGeom>
              <a:avLst/>
              <a:gdLst>
                <a:gd name="connsiteX0" fmla="*/ 2709306 w 2821466"/>
                <a:gd name="connsiteY0" fmla="*/ 0 h 1153036"/>
                <a:gd name="connsiteX1" fmla="*/ 2821467 w 2821466"/>
                <a:gd name="connsiteY1" fmla="*/ 148076 h 1153036"/>
                <a:gd name="connsiteX2" fmla="*/ 2821467 w 2821466"/>
                <a:gd name="connsiteY2" fmla="*/ 1004960 h 1153036"/>
                <a:gd name="connsiteX3" fmla="*/ 2709306 w 2821466"/>
                <a:gd name="connsiteY3" fmla="*/ 1153036 h 1153036"/>
                <a:gd name="connsiteX4" fmla="*/ 112160 w 2821466"/>
                <a:gd name="connsiteY4" fmla="*/ 1153036 h 1153036"/>
                <a:gd name="connsiteX5" fmla="*/ 0 w 2821466"/>
                <a:gd name="connsiteY5" fmla="*/ 1004960 h 1153036"/>
                <a:gd name="connsiteX6" fmla="*/ 0 w 2821466"/>
                <a:gd name="connsiteY6" fmla="*/ 148076 h 1153036"/>
                <a:gd name="connsiteX7" fmla="*/ 112160 w 2821466"/>
                <a:gd name="connsiteY7" fmla="*/ 0 h 1153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821466" h="1153036">
                  <a:moveTo>
                    <a:pt x="2709306" y="0"/>
                  </a:moveTo>
                  <a:cubicBezTo>
                    <a:pt x="2771251" y="0"/>
                    <a:pt x="2821467" y="66296"/>
                    <a:pt x="2821467" y="148076"/>
                  </a:cubicBezTo>
                  <a:lnTo>
                    <a:pt x="2821467" y="1004960"/>
                  </a:lnTo>
                  <a:cubicBezTo>
                    <a:pt x="2821467" y="1086740"/>
                    <a:pt x="2771251" y="1153036"/>
                    <a:pt x="2709306" y="1153036"/>
                  </a:cubicBezTo>
                  <a:lnTo>
                    <a:pt x="112160" y="1153036"/>
                  </a:lnTo>
                  <a:cubicBezTo>
                    <a:pt x="50216" y="1153036"/>
                    <a:pt x="0" y="1086740"/>
                    <a:pt x="0" y="1004960"/>
                  </a:cubicBezTo>
                  <a:lnTo>
                    <a:pt x="0" y="148076"/>
                  </a:lnTo>
                  <a:cubicBezTo>
                    <a:pt x="0" y="66296"/>
                    <a:pt x="50216" y="0"/>
                    <a:pt x="112160" y="0"/>
                  </a:cubicBezTo>
                  <a:close/>
                </a:path>
              </a:pathLst>
            </a:custGeom>
            <a:noFill/>
            <a:ln w="8972" cap="flat">
              <a:solidFill>
                <a:srgbClr val="666666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DDBC983B-F466-449D-C642-409EAC3C01A3}"/>
                </a:ext>
              </a:extLst>
            </p:cNvPr>
            <p:cNvSpPr txBox="1"/>
            <p:nvPr/>
          </p:nvSpPr>
          <p:spPr>
            <a:xfrm>
              <a:off x="8082816" y="5211074"/>
              <a:ext cx="739958" cy="2308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l"/>
              <a:r>
                <a:rPr lang="ja-JP" altLang="en-US" sz="900" spc="0" baseline="0" dirty="0">
                  <a:ln/>
                  <a:solidFill>
                    <a:srgbClr val="666666"/>
                  </a:solidFill>
                  <a:latin typeface="Arial"/>
                  <a:cs typeface="Arial"/>
                  <a:sym typeface="Arial"/>
                  <a:rtl val="0"/>
                </a:rPr>
                <a:t>equipment</a:t>
              </a:r>
            </a:p>
          </p:txBody>
        </p:sp>
      </p:grpSp>
      <p:sp>
        <p:nvSpPr>
          <p:cNvPr id="18" name="Rectangle 12">
            <a:extLst>
              <a:ext uri="{FF2B5EF4-FFF2-40B4-BE49-F238E27FC236}">
                <a16:creationId xmlns:a16="http://schemas.microsoft.com/office/drawing/2014/main" id="{1CFD5860-6EE3-E1E7-8260-D2D419C2506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878108" y="5922199"/>
            <a:ext cx="384721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スクリーン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Rectangle 12">
            <a:extLst>
              <a:ext uri="{FF2B5EF4-FFF2-40B4-BE49-F238E27FC236}">
                <a16:creationId xmlns:a16="http://schemas.microsoft.com/office/drawing/2014/main" id="{4944B025-EE2D-97BC-48B7-523423D6614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561863" y="6336731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ホワイトボード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Rectangle 12">
            <a:extLst>
              <a:ext uri="{FF2B5EF4-FFF2-40B4-BE49-F238E27FC236}">
                <a16:creationId xmlns:a16="http://schemas.microsoft.com/office/drawing/2014/main" id="{CA8F7C6D-9E27-7280-C85D-4C036B48D26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241534" y="6343872"/>
            <a:ext cx="153888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演台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Rectangle 12">
            <a:extLst>
              <a:ext uri="{FF2B5EF4-FFF2-40B4-BE49-F238E27FC236}">
                <a16:creationId xmlns:a16="http://schemas.microsoft.com/office/drawing/2014/main" id="{2D17EC4D-9ECF-EA50-DFBD-A0BA5D2BC25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579554" y="5930927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Rectangle 12">
            <a:extLst>
              <a:ext uri="{FF2B5EF4-FFF2-40B4-BE49-F238E27FC236}">
                <a16:creationId xmlns:a16="http://schemas.microsoft.com/office/drawing/2014/main" id="{DA9304F9-A432-668C-C511-E1F47A2DD69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204987" y="5939189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机（椅子なし）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Rectangle 12">
            <a:extLst>
              <a:ext uri="{FF2B5EF4-FFF2-40B4-BE49-F238E27FC236}">
                <a16:creationId xmlns:a16="http://schemas.microsoft.com/office/drawing/2014/main" id="{9F9D4BC9-0764-F72C-A9DC-62C4A172A10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499245" y="6341658"/>
            <a:ext cx="230754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椅子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Rectangle 12">
            <a:extLst>
              <a:ext uri="{FF2B5EF4-FFF2-40B4-BE49-F238E27FC236}">
                <a16:creationId xmlns:a16="http://schemas.microsoft.com/office/drawing/2014/main" id="{AF7FF177-108A-7DAD-FB82-3D2DAB4F5BE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577892" y="5524220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Rectangle 12">
            <a:extLst>
              <a:ext uri="{FF2B5EF4-FFF2-40B4-BE49-F238E27FC236}">
                <a16:creationId xmlns:a16="http://schemas.microsoft.com/office/drawing/2014/main" id="{82AA482E-A4D7-B9F4-9702-E9B42098BC5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236701" y="5509073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" name="Rectangle 12">
            <a:extLst>
              <a:ext uri="{FF2B5EF4-FFF2-40B4-BE49-F238E27FC236}">
                <a16:creationId xmlns:a16="http://schemas.microsoft.com/office/drawing/2014/main" id="{027A6DE7-3B72-2EB6-E631-44BE51F9036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917708" y="5500892"/>
            <a:ext cx="307777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ミキサー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12">
            <a:extLst>
              <a:ext uri="{FF2B5EF4-FFF2-40B4-BE49-F238E27FC236}">
                <a16:creationId xmlns:a16="http://schemas.microsoft.com/office/drawing/2014/main" id="{E78DEFAB-9833-A09E-51D5-99556B2DC48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852925" y="6341658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プロジェクター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" name="グラフィックス 1">
            <a:extLst>
              <a:ext uri="{FF2B5EF4-FFF2-40B4-BE49-F238E27FC236}">
                <a16:creationId xmlns:a16="http://schemas.microsoft.com/office/drawing/2014/main" id="{81D99417-E5DE-9088-C3BF-B73244BE107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009316" y="5650144"/>
            <a:ext cx="112913" cy="95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4571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グラフ が含まれている画像&#10;&#10;自動的に生成された説明">
            <a:extLst>
              <a:ext uri="{FF2B5EF4-FFF2-40B4-BE49-F238E27FC236}">
                <a16:creationId xmlns:a16="http://schemas.microsoft.com/office/drawing/2014/main" id="{9D21A4F0-4130-D5D1-CB51-6E5D075D17F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2532" y="0"/>
            <a:ext cx="9837420" cy="6991350"/>
          </a:xfrm>
          <a:prstGeom prst="rect">
            <a:avLst/>
          </a:prstGeom>
        </p:spPr>
      </p:pic>
      <p:pic>
        <p:nvPicPr>
          <p:cNvPr id="8" name="グラフィックス 7">
            <a:extLst>
              <a:ext uri="{FF2B5EF4-FFF2-40B4-BE49-F238E27FC236}">
                <a16:creationId xmlns:a16="http://schemas.microsoft.com/office/drawing/2014/main" id="{718618A3-EA4D-0EDC-03A5-DA5EF976239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091103" y="1268742"/>
            <a:ext cx="126137" cy="106731"/>
          </a:xfrm>
          <a:prstGeom prst="rect">
            <a:avLst/>
          </a:prstGeom>
        </p:spPr>
      </p:pic>
      <p:sp>
        <p:nvSpPr>
          <p:cNvPr id="2" name="Rectangle 12">
            <a:extLst>
              <a:ext uri="{FF2B5EF4-FFF2-40B4-BE49-F238E27FC236}">
                <a16:creationId xmlns:a16="http://schemas.microsoft.com/office/drawing/2014/main" id="{31FFFACC-6FA5-8B29-E9C5-7FA0A21858D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648330" y="6689342"/>
            <a:ext cx="2099934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※ 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有料備品については、ホームページにてご確認ください。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64E035AC-6E20-EC23-EC70-A948D03ECEA8}"/>
              </a:ext>
            </a:extLst>
          </p:cNvPr>
          <p:cNvGrpSpPr/>
          <p:nvPr userDrawn="1"/>
        </p:nvGrpSpPr>
        <p:grpSpPr>
          <a:xfrm>
            <a:off x="7601707" y="5243091"/>
            <a:ext cx="2193181" cy="1405821"/>
            <a:chOff x="7431572" y="5211074"/>
            <a:chExt cx="2193181" cy="1305884"/>
          </a:xfrm>
        </p:grpSpPr>
        <p:sp>
          <p:nvSpPr>
            <p:cNvPr id="6" name="フリーフォーム: 図形 5">
              <a:extLst>
                <a:ext uri="{FF2B5EF4-FFF2-40B4-BE49-F238E27FC236}">
                  <a16:creationId xmlns:a16="http://schemas.microsoft.com/office/drawing/2014/main" id="{0E086F73-B591-D918-A74B-D905B1D58566}"/>
                </a:ext>
              </a:extLst>
            </p:cNvPr>
            <p:cNvSpPr/>
            <p:nvPr/>
          </p:nvSpPr>
          <p:spPr>
            <a:xfrm>
              <a:off x="7431572" y="5338137"/>
              <a:ext cx="2193181" cy="1178821"/>
            </a:xfrm>
            <a:custGeom>
              <a:avLst/>
              <a:gdLst>
                <a:gd name="connsiteX0" fmla="*/ 0 w 799935"/>
                <a:gd name="connsiteY0" fmla="*/ 0 h 235245"/>
                <a:gd name="connsiteX1" fmla="*/ 799936 w 799935"/>
                <a:gd name="connsiteY1" fmla="*/ 0 h 235245"/>
                <a:gd name="connsiteX2" fmla="*/ 799936 w 799935"/>
                <a:gd name="connsiteY2" fmla="*/ 235245 h 235245"/>
                <a:gd name="connsiteX3" fmla="*/ 0 w 799935"/>
                <a:gd name="connsiteY3" fmla="*/ 235245 h 2352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9935" h="235245">
                  <a:moveTo>
                    <a:pt x="0" y="0"/>
                  </a:moveTo>
                  <a:lnTo>
                    <a:pt x="799936" y="0"/>
                  </a:lnTo>
                  <a:lnTo>
                    <a:pt x="799936" y="235245"/>
                  </a:lnTo>
                  <a:lnTo>
                    <a:pt x="0" y="235245"/>
                  </a:lnTo>
                  <a:close/>
                </a:path>
              </a:pathLst>
            </a:custGeom>
            <a:solidFill>
              <a:srgbClr val="FFFFFF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7" name="フリーフォーム: 図形 6">
              <a:extLst>
                <a:ext uri="{FF2B5EF4-FFF2-40B4-BE49-F238E27FC236}">
                  <a16:creationId xmlns:a16="http://schemas.microsoft.com/office/drawing/2014/main" id="{D6383EAA-2790-E355-E4B1-DD44443F4DA1}"/>
                </a:ext>
              </a:extLst>
            </p:cNvPr>
            <p:cNvSpPr/>
            <p:nvPr/>
          </p:nvSpPr>
          <p:spPr>
            <a:xfrm>
              <a:off x="7431572" y="5363922"/>
              <a:ext cx="2099934" cy="1153036"/>
            </a:xfrm>
            <a:custGeom>
              <a:avLst/>
              <a:gdLst>
                <a:gd name="connsiteX0" fmla="*/ 2709306 w 2821466"/>
                <a:gd name="connsiteY0" fmla="*/ 0 h 1153036"/>
                <a:gd name="connsiteX1" fmla="*/ 2821467 w 2821466"/>
                <a:gd name="connsiteY1" fmla="*/ 148076 h 1153036"/>
                <a:gd name="connsiteX2" fmla="*/ 2821467 w 2821466"/>
                <a:gd name="connsiteY2" fmla="*/ 1004960 h 1153036"/>
                <a:gd name="connsiteX3" fmla="*/ 2709306 w 2821466"/>
                <a:gd name="connsiteY3" fmla="*/ 1153036 h 1153036"/>
                <a:gd name="connsiteX4" fmla="*/ 112160 w 2821466"/>
                <a:gd name="connsiteY4" fmla="*/ 1153036 h 1153036"/>
                <a:gd name="connsiteX5" fmla="*/ 0 w 2821466"/>
                <a:gd name="connsiteY5" fmla="*/ 1004960 h 1153036"/>
                <a:gd name="connsiteX6" fmla="*/ 0 w 2821466"/>
                <a:gd name="connsiteY6" fmla="*/ 148076 h 1153036"/>
                <a:gd name="connsiteX7" fmla="*/ 112160 w 2821466"/>
                <a:gd name="connsiteY7" fmla="*/ 0 h 1153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821466" h="1153036">
                  <a:moveTo>
                    <a:pt x="2709306" y="0"/>
                  </a:moveTo>
                  <a:cubicBezTo>
                    <a:pt x="2771251" y="0"/>
                    <a:pt x="2821467" y="66296"/>
                    <a:pt x="2821467" y="148076"/>
                  </a:cubicBezTo>
                  <a:lnTo>
                    <a:pt x="2821467" y="1004960"/>
                  </a:lnTo>
                  <a:cubicBezTo>
                    <a:pt x="2821467" y="1086740"/>
                    <a:pt x="2771251" y="1153036"/>
                    <a:pt x="2709306" y="1153036"/>
                  </a:cubicBezTo>
                  <a:lnTo>
                    <a:pt x="112160" y="1153036"/>
                  </a:lnTo>
                  <a:cubicBezTo>
                    <a:pt x="50216" y="1153036"/>
                    <a:pt x="0" y="1086740"/>
                    <a:pt x="0" y="1004960"/>
                  </a:cubicBezTo>
                  <a:lnTo>
                    <a:pt x="0" y="148076"/>
                  </a:lnTo>
                  <a:cubicBezTo>
                    <a:pt x="0" y="66296"/>
                    <a:pt x="50216" y="0"/>
                    <a:pt x="112160" y="0"/>
                  </a:cubicBezTo>
                  <a:close/>
                </a:path>
              </a:pathLst>
            </a:custGeom>
            <a:noFill/>
            <a:ln w="8972" cap="flat">
              <a:solidFill>
                <a:srgbClr val="666666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83E181CD-1D0B-406D-41C9-F87900DCC334}"/>
                </a:ext>
              </a:extLst>
            </p:cNvPr>
            <p:cNvSpPr txBox="1"/>
            <p:nvPr/>
          </p:nvSpPr>
          <p:spPr>
            <a:xfrm>
              <a:off x="8082816" y="5211074"/>
              <a:ext cx="739958" cy="2308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l"/>
              <a:r>
                <a:rPr lang="ja-JP" altLang="en-US" sz="900" spc="0" baseline="0" dirty="0">
                  <a:ln/>
                  <a:solidFill>
                    <a:srgbClr val="666666"/>
                  </a:solidFill>
                  <a:latin typeface="Arial"/>
                  <a:cs typeface="Arial"/>
                  <a:sym typeface="Arial"/>
                  <a:rtl val="0"/>
                </a:rPr>
                <a:t>equipment</a:t>
              </a:r>
            </a:p>
          </p:txBody>
        </p:sp>
      </p:grpSp>
      <p:sp>
        <p:nvSpPr>
          <p:cNvPr id="10" name="Rectangle 12">
            <a:extLst>
              <a:ext uri="{FF2B5EF4-FFF2-40B4-BE49-F238E27FC236}">
                <a16:creationId xmlns:a16="http://schemas.microsoft.com/office/drawing/2014/main" id="{584B1837-F7A0-00AC-1D95-4678D1A75FF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065289" y="5917186"/>
            <a:ext cx="384721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スクリーン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12">
            <a:extLst>
              <a:ext uri="{FF2B5EF4-FFF2-40B4-BE49-F238E27FC236}">
                <a16:creationId xmlns:a16="http://schemas.microsoft.com/office/drawing/2014/main" id="{1F3E1673-43E5-FDBA-9951-947D268E650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749044" y="6331718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ホワイトボード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12">
            <a:extLst>
              <a:ext uri="{FF2B5EF4-FFF2-40B4-BE49-F238E27FC236}">
                <a16:creationId xmlns:a16="http://schemas.microsoft.com/office/drawing/2014/main" id="{B662D04A-8DCC-7C65-B8AB-8BFA88EF112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428715" y="6338859"/>
            <a:ext cx="153888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演台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0772F1C-7F5B-AA9A-E45A-ED2E1927465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766735" y="5925914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12">
            <a:extLst>
              <a:ext uri="{FF2B5EF4-FFF2-40B4-BE49-F238E27FC236}">
                <a16:creationId xmlns:a16="http://schemas.microsoft.com/office/drawing/2014/main" id="{E86E8B83-2B97-F0DE-676D-B9A73343843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392168" y="5934176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机（椅子なし）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12">
            <a:extLst>
              <a:ext uri="{FF2B5EF4-FFF2-40B4-BE49-F238E27FC236}">
                <a16:creationId xmlns:a16="http://schemas.microsoft.com/office/drawing/2014/main" id="{95316274-02DD-C53F-9289-187E7951304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686426" y="6336645"/>
            <a:ext cx="230754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椅子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Rectangle 12">
            <a:extLst>
              <a:ext uri="{FF2B5EF4-FFF2-40B4-BE49-F238E27FC236}">
                <a16:creationId xmlns:a16="http://schemas.microsoft.com/office/drawing/2014/main" id="{890492F3-0062-89FC-88FC-AC88B921A3B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765073" y="5519207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Rectangle 12">
            <a:extLst>
              <a:ext uri="{FF2B5EF4-FFF2-40B4-BE49-F238E27FC236}">
                <a16:creationId xmlns:a16="http://schemas.microsoft.com/office/drawing/2014/main" id="{121192AA-312F-219A-2583-A5D4A2D7346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423882" y="5504060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Rectangle 12">
            <a:extLst>
              <a:ext uri="{FF2B5EF4-FFF2-40B4-BE49-F238E27FC236}">
                <a16:creationId xmlns:a16="http://schemas.microsoft.com/office/drawing/2014/main" id="{1CFE7C69-555E-9673-01F6-427BE959525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104889" y="5495879"/>
            <a:ext cx="307777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ミキサー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Rectangle 12">
            <a:extLst>
              <a:ext uri="{FF2B5EF4-FFF2-40B4-BE49-F238E27FC236}">
                <a16:creationId xmlns:a16="http://schemas.microsoft.com/office/drawing/2014/main" id="{1E247C2A-8FBC-E85A-8AAA-EE9BC51952E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040106" y="6336645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プロジェクター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2E2EE9C0-2B15-EB1C-5927-0C25F8BD19A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194580" y="5609046"/>
            <a:ext cx="126137" cy="106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1536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ダイアグラム&#10;&#10;自動的に生成された説明">
            <a:extLst>
              <a:ext uri="{FF2B5EF4-FFF2-40B4-BE49-F238E27FC236}">
                <a16:creationId xmlns:a16="http://schemas.microsoft.com/office/drawing/2014/main" id="{B2D61997-3511-2700-3C87-37EB87D362D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1152" y="-509861"/>
            <a:ext cx="9845482" cy="7080071"/>
          </a:xfrm>
          <a:prstGeom prst="rect">
            <a:avLst/>
          </a:prstGeom>
        </p:spPr>
      </p:pic>
      <p:pic>
        <p:nvPicPr>
          <p:cNvPr id="8" name="グラフィックス 7">
            <a:extLst>
              <a:ext uri="{FF2B5EF4-FFF2-40B4-BE49-F238E27FC236}">
                <a16:creationId xmlns:a16="http://schemas.microsoft.com/office/drawing/2014/main" id="{CFB76561-3A85-6ADE-4EFF-DE3D6C89849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0800000">
            <a:off x="7496689" y="1112232"/>
            <a:ext cx="126137" cy="106731"/>
          </a:xfrm>
          <a:prstGeom prst="rect">
            <a:avLst/>
          </a:prstGeom>
        </p:spPr>
      </p:pic>
      <p:sp>
        <p:nvSpPr>
          <p:cNvPr id="4" name="Rectangle 12">
            <a:extLst>
              <a:ext uri="{FF2B5EF4-FFF2-40B4-BE49-F238E27FC236}">
                <a16:creationId xmlns:a16="http://schemas.microsoft.com/office/drawing/2014/main" id="{E22383FE-2229-83DC-860B-D3FE8315BD6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600563" y="6500934"/>
            <a:ext cx="2099934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※ 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有料備品については、ホームページにてご確認ください。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B829F680-82F5-5957-33D6-BF0B356556AC}"/>
              </a:ext>
            </a:extLst>
          </p:cNvPr>
          <p:cNvGrpSpPr/>
          <p:nvPr userDrawn="1"/>
        </p:nvGrpSpPr>
        <p:grpSpPr>
          <a:xfrm>
            <a:off x="7553940" y="5054683"/>
            <a:ext cx="2193181" cy="1405821"/>
            <a:chOff x="7431572" y="5211074"/>
            <a:chExt cx="2193181" cy="1305884"/>
          </a:xfrm>
        </p:grpSpPr>
        <p:sp>
          <p:nvSpPr>
            <p:cNvPr id="6" name="フリーフォーム: 図形 5">
              <a:extLst>
                <a:ext uri="{FF2B5EF4-FFF2-40B4-BE49-F238E27FC236}">
                  <a16:creationId xmlns:a16="http://schemas.microsoft.com/office/drawing/2014/main" id="{7F76E8D7-C15B-E8DD-5826-289DD6B6488B}"/>
                </a:ext>
              </a:extLst>
            </p:cNvPr>
            <p:cNvSpPr/>
            <p:nvPr/>
          </p:nvSpPr>
          <p:spPr>
            <a:xfrm>
              <a:off x="7431572" y="5338137"/>
              <a:ext cx="2193181" cy="1178821"/>
            </a:xfrm>
            <a:custGeom>
              <a:avLst/>
              <a:gdLst>
                <a:gd name="connsiteX0" fmla="*/ 0 w 799935"/>
                <a:gd name="connsiteY0" fmla="*/ 0 h 235245"/>
                <a:gd name="connsiteX1" fmla="*/ 799936 w 799935"/>
                <a:gd name="connsiteY1" fmla="*/ 0 h 235245"/>
                <a:gd name="connsiteX2" fmla="*/ 799936 w 799935"/>
                <a:gd name="connsiteY2" fmla="*/ 235245 h 235245"/>
                <a:gd name="connsiteX3" fmla="*/ 0 w 799935"/>
                <a:gd name="connsiteY3" fmla="*/ 235245 h 2352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9935" h="235245">
                  <a:moveTo>
                    <a:pt x="0" y="0"/>
                  </a:moveTo>
                  <a:lnTo>
                    <a:pt x="799936" y="0"/>
                  </a:lnTo>
                  <a:lnTo>
                    <a:pt x="799936" y="235245"/>
                  </a:lnTo>
                  <a:lnTo>
                    <a:pt x="0" y="235245"/>
                  </a:lnTo>
                  <a:close/>
                </a:path>
              </a:pathLst>
            </a:custGeom>
            <a:solidFill>
              <a:srgbClr val="FFFFFF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7" name="フリーフォーム: 図形 6">
              <a:extLst>
                <a:ext uri="{FF2B5EF4-FFF2-40B4-BE49-F238E27FC236}">
                  <a16:creationId xmlns:a16="http://schemas.microsoft.com/office/drawing/2014/main" id="{23191CD9-B340-BC45-13D9-17AF34E91177}"/>
                </a:ext>
              </a:extLst>
            </p:cNvPr>
            <p:cNvSpPr/>
            <p:nvPr/>
          </p:nvSpPr>
          <p:spPr>
            <a:xfrm>
              <a:off x="7431572" y="5363922"/>
              <a:ext cx="2099934" cy="1153036"/>
            </a:xfrm>
            <a:custGeom>
              <a:avLst/>
              <a:gdLst>
                <a:gd name="connsiteX0" fmla="*/ 2709306 w 2821466"/>
                <a:gd name="connsiteY0" fmla="*/ 0 h 1153036"/>
                <a:gd name="connsiteX1" fmla="*/ 2821467 w 2821466"/>
                <a:gd name="connsiteY1" fmla="*/ 148076 h 1153036"/>
                <a:gd name="connsiteX2" fmla="*/ 2821467 w 2821466"/>
                <a:gd name="connsiteY2" fmla="*/ 1004960 h 1153036"/>
                <a:gd name="connsiteX3" fmla="*/ 2709306 w 2821466"/>
                <a:gd name="connsiteY3" fmla="*/ 1153036 h 1153036"/>
                <a:gd name="connsiteX4" fmla="*/ 112160 w 2821466"/>
                <a:gd name="connsiteY4" fmla="*/ 1153036 h 1153036"/>
                <a:gd name="connsiteX5" fmla="*/ 0 w 2821466"/>
                <a:gd name="connsiteY5" fmla="*/ 1004960 h 1153036"/>
                <a:gd name="connsiteX6" fmla="*/ 0 w 2821466"/>
                <a:gd name="connsiteY6" fmla="*/ 148076 h 1153036"/>
                <a:gd name="connsiteX7" fmla="*/ 112160 w 2821466"/>
                <a:gd name="connsiteY7" fmla="*/ 0 h 1153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821466" h="1153036">
                  <a:moveTo>
                    <a:pt x="2709306" y="0"/>
                  </a:moveTo>
                  <a:cubicBezTo>
                    <a:pt x="2771251" y="0"/>
                    <a:pt x="2821467" y="66296"/>
                    <a:pt x="2821467" y="148076"/>
                  </a:cubicBezTo>
                  <a:lnTo>
                    <a:pt x="2821467" y="1004960"/>
                  </a:lnTo>
                  <a:cubicBezTo>
                    <a:pt x="2821467" y="1086740"/>
                    <a:pt x="2771251" y="1153036"/>
                    <a:pt x="2709306" y="1153036"/>
                  </a:cubicBezTo>
                  <a:lnTo>
                    <a:pt x="112160" y="1153036"/>
                  </a:lnTo>
                  <a:cubicBezTo>
                    <a:pt x="50216" y="1153036"/>
                    <a:pt x="0" y="1086740"/>
                    <a:pt x="0" y="1004960"/>
                  </a:cubicBezTo>
                  <a:lnTo>
                    <a:pt x="0" y="148076"/>
                  </a:lnTo>
                  <a:cubicBezTo>
                    <a:pt x="0" y="66296"/>
                    <a:pt x="50216" y="0"/>
                    <a:pt x="112160" y="0"/>
                  </a:cubicBezTo>
                  <a:close/>
                </a:path>
              </a:pathLst>
            </a:custGeom>
            <a:noFill/>
            <a:ln w="8972" cap="flat">
              <a:solidFill>
                <a:srgbClr val="666666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14935125-513A-6268-549D-C4CB52B1BC18}"/>
                </a:ext>
              </a:extLst>
            </p:cNvPr>
            <p:cNvSpPr txBox="1"/>
            <p:nvPr/>
          </p:nvSpPr>
          <p:spPr>
            <a:xfrm>
              <a:off x="8082816" y="5211074"/>
              <a:ext cx="739958" cy="2308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l"/>
              <a:r>
                <a:rPr lang="ja-JP" altLang="en-US" sz="900" spc="0" baseline="0" dirty="0">
                  <a:ln/>
                  <a:solidFill>
                    <a:srgbClr val="666666"/>
                  </a:solidFill>
                  <a:latin typeface="Arial"/>
                  <a:cs typeface="Arial"/>
                  <a:sym typeface="Arial"/>
                  <a:rtl val="0"/>
                </a:rPr>
                <a:t>equipment</a:t>
              </a:r>
            </a:p>
          </p:txBody>
        </p:sp>
      </p:grpSp>
      <p:sp>
        <p:nvSpPr>
          <p:cNvPr id="10" name="Rectangle 12">
            <a:extLst>
              <a:ext uri="{FF2B5EF4-FFF2-40B4-BE49-F238E27FC236}">
                <a16:creationId xmlns:a16="http://schemas.microsoft.com/office/drawing/2014/main" id="{BEA269C0-C36D-3DBB-6DFA-336CA1A2969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017522" y="5728778"/>
            <a:ext cx="384721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スクリーン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12">
            <a:extLst>
              <a:ext uri="{FF2B5EF4-FFF2-40B4-BE49-F238E27FC236}">
                <a16:creationId xmlns:a16="http://schemas.microsoft.com/office/drawing/2014/main" id="{FAF12F88-91A4-4C13-A4FC-8085C612A2F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701277" y="6143310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ホワイトボード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73B9F84-9D4A-6F94-712D-1757552F1C1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380948" y="6150451"/>
            <a:ext cx="153888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演台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12">
            <a:extLst>
              <a:ext uri="{FF2B5EF4-FFF2-40B4-BE49-F238E27FC236}">
                <a16:creationId xmlns:a16="http://schemas.microsoft.com/office/drawing/2014/main" id="{77353B1C-0978-4FAE-DE53-EE1350964EC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718968" y="5737506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Rectangle 12">
            <a:extLst>
              <a:ext uri="{FF2B5EF4-FFF2-40B4-BE49-F238E27FC236}">
                <a16:creationId xmlns:a16="http://schemas.microsoft.com/office/drawing/2014/main" id="{EA64F5B6-0E4A-807F-532E-9E1D339625F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344401" y="5745768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机（椅子なし）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Rectangle 12">
            <a:extLst>
              <a:ext uri="{FF2B5EF4-FFF2-40B4-BE49-F238E27FC236}">
                <a16:creationId xmlns:a16="http://schemas.microsoft.com/office/drawing/2014/main" id="{14134F14-2BED-0482-0B4E-35E2D25B069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638659" y="6148237"/>
            <a:ext cx="230754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椅子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Rectangle 12">
            <a:extLst>
              <a:ext uri="{FF2B5EF4-FFF2-40B4-BE49-F238E27FC236}">
                <a16:creationId xmlns:a16="http://schemas.microsoft.com/office/drawing/2014/main" id="{B4E0D90D-35A5-1695-1D11-9363051ED12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717306" y="5330799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Rectangle 12">
            <a:extLst>
              <a:ext uri="{FF2B5EF4-FFF2-40B4-BE49-F238E27FC236}">
                <a16:creationId xmlns:a16="http://schemas.microsoft.com/office/drawing/2014/main" id="{C7AE7988-60F7-0E02-0B21-193A9CA3EF5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376115" y="5315652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Rectangle 12">
            <a:extLst>
              <a:ext uri="{FF2B5EF4-FFF2-40B4-BE49-F238E27FC236}">
                <a16:creationId xmlns:a16="http://schemas.microsoft.com/office/drawing/2014/main" id="{87CD595F-5D2B-5BA0-6FD7-F1EF620615A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057122" y="5307471"/>
            <a:ext cx="307777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ミキサー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Rectangle 12">
            <a:extLst>
              <a:ext uri="{FF2B5EF4-FFF2-40B4-BE49-F238E27FC236}">
                <a16:creationId xmlns:a16="http://schemas.microsoft.com/office/drawing/2014/main" id="{35041288-E99A-EFE7-D40F-BBED72FDBB7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992339" y="6148237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プロジェクター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" name="グラフィックス 1">
            <a:extLst>
              <a:ext uri="{FF2B5EF4-FFF2-40B4-BE49-F238E27FC236}">
                <a16:creationId xmlns:a16="http://schemas.microsoft.com/office/drawing/2014/main" id="{AAB91AF6-989A-9D63-29C3-5A7A5FFE672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0800000">
            <a:off x="9135506" y="5429860"/>
            <a:ext cx="126137" cy="106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0365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9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7.png"/><Relationship Id="rId5" Type="http://schemas.openxmlformats.org/officeDocument/2006/relationships/image" Target="../media/image6.png"/><Relationship Id="rId10" Type="http://schemas.openxmlformats.org/officeDocument/2006/relationships/image" Target="../media/image12.png"/><Relationship Id="rId4" Type="http://schemas.openxmlformats.org/officeDocument/2006/relationships/image" Target="../media/image16.png"/><Relationship Id="rId9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19.png"/><Relationship Id="rId7" Type="http://schemas.openxmlformats.org/officeDocument/2006/relationships/image" Target="../media/image7.png"/><Relationship Id="rId12" Type="http://schemas.openxmlformats.org/officeDocument/2006/relationships/image" Target="../media/image17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6.png"/><Relationship Id="rId11" Type="http://schemas.openxmlformats.org/officeDocument/2006/relationships/image" Target="../media/image12.png"/><Relationship Id="rId5" Type="http://schemas.openxmlformats.org/officeDocument/2006/relationships/image" Target="../media/image9.png"/><Relationship Id="rId10" Type="http://schemas.openxmlformats.org/officeDocument/2006/relationships/image" Target="../media/image11.png"/><Relationship Id="rId4" Type="http://schemas.openxmlformats.org/officeDocument/2006/relationships/image" Target="../media/image6.png"/><Relationship Id="rId9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図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5318" y="5650017"/>
            <a:ext cx="414072" cy="176632"/>
          </a:xfrm>
          <a:prstGeom prst="rect">
            <a:avLst/>
          </a:prstGeom>
        </p:spPr>
      </p:pic>
      <p:pic>
        <p:nvPicPr>
          <p:cNvPr id="19" name="図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0522" y="6459240"/>
            <a:ext cx="118720" cy="112928"/>
          </a:xfrm>
          <a:prstGeom prst="rect">
            <a:avLst/>
          </a:prstGeom>
        </p:spPr>
      </p:pic>
      <p:pic>
        <p:nvPicPr>
          <p:cNvPr id="32" name="図 3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1891" y="6025375"/>
            <a:ext cx="610973" cy="202692"/>
          </a:xfrm>
          <a:prstGeom prst="rect">
            <a:avLst/>
          </a:prstGeom>
        </p:spPr>
      </p:pic>
      <p:pic>
        <p:nvPicPr>
          <p:cNvPr id="34" name="図 3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8018" y="6446391"/>
            <a:ext cx="437237" cy="127406"/>
          </a:xfrm>
          <a:prstGeom prst="rect">
            <a:avLst/>
          </a:prstGeom>
        </p:spPr>
      </p:pic>
      <p:pic>
        <p:nvPicPr>
          <p:cNvPr id="35" name="図 3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3637" y="6108508"/>
            <a:ext cx="414072" cy="104242"/>
          </a:xfrm>
          <a:prstGeom prst="rect">
            <a:avLst/>
          </a:prstGeom>
        </p:spPr>
      </p:pic>
      <p:pic>
        <p:nvPicPr>
          <p:cNvPr id="36" name="図 3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8398" y="5659773"/>
            <a:ext cx="414072" cy="170840"/>
          </a:xfrm>
          <a:prstGeom prst="rect">
            <a:avLst/>
          </a:prstGeom>
        </p:spPr>
      </p:pic>
      <p:pic>
        <p:nvPicPr>
          <p:cNvPr id="37" name="図 3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8968" y="6095628"/>
            <a:ext cx="414072" cy="170840"/>
          </a:xfrm>
          <a:prstGeom prst="rect">
            <a:avLst/>
          </a:prstGeom>
        </p:spPr>
      </p:pic>
      <p:pic>
        <p:nvPicPr>
          <p:cNvPr id="2" name="図 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7801" y="1489905"/>
            <a:ext cx="1378552" cy="1498305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8019" y="1492705"/>
            <a:ext cx="1977648" cy="1971990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7523" y="2997062"/>
            <a:ext cx="596495" cy="663093"/>
          </a:xfrm>
          <a:prstGeom prst="rect">
            <a:avLst/>
          </a:prstGeom>
        </p:spPr>
      </p:pic>
      <p:pic>
        <p:nvPicPr>
          <p:cNvPr id="38" name="図 37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202816" y="1091110"/>
            <a:ext cx="138989" cy="115824"/>
          </a:xfrm>
          <a:prstGeom prst="rect">
            <a:avLst/>
          </a:prstGeom>
        </p:spPr>
      </p:pic>
      <p:pic>
        <p:nvPicPr>
          <p:cNvPr id="39" name="図 3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3691" y="1147400"/>
            <a:ext cx="437237" cy="127406"/>
          </a:xfrm>
          <a:prstGeom prst="rect">
            <a:avLst/>
          </a:prstGeom>
        </p:spPr>
      </p:pic>
      <p:pic>
        <p:nvPicPr>
          <p:cNvPr id="40" name="図 3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4695" y="1079528"/>
            <a:ext cx="437237" cy="127406"/>
          </a:xfrm>
          <a:prstGeom prst="rect">
            <a:avLst/>
          </a:prstGeom>
        </p:spPr>
      </p:pic>
      <p:pic>
        <p:nvPicPr>
          <p:cNvPr id="41" name="図 4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4364" y="1058025"/>
            <a:ext cx="437237" cy="127406"/>
          </a:xfrm>
          <a:prstGeom prst="rect">
            <a:avLst/>
          </a:prstGeom>
        </p:spPr>
      </p:pic>
      <p:pic>
        <p:nvPicPr>
          <p:cNvPr id="21" name="図 2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9138" y="1085732"/>
            <a:ext cx="437237" cy="127406"/>
          </a:xfrm>
          <a:prstGeom prst="rect">
            <a:avLst/>
          </a:prstGeom>
        </p:spPr>
      </p:pic>
      <p:pic>
        <p:nvPicPr>
          <p:cNvPr id="22" name="図 21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722548" y="1059267"/>
            <a:ext cx="138989" cy="115824"/>
          </a:xfrm>
          <a:prstGeom prst="rect">
            <a:avLst/>
          </a:prstGeom>
        </p:spPr>
      </p:pic>
      <p:pic>
        <p:nvPicPr>
          <p:cNvPr id="23" name="図 2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3614" y="1529575"/>
            <a:ext cx="1405079" cy="1527136"/>
          </a:xfrm>
          <a:prstGeom prst="rect">
            <a:avLst/>
          </a:prstGeom>
        </p:spPr>
      </p:pic>
      <p:pic>
        <p:nvPicPr>
          <p:cNvPr id="24" name="図 2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9417" y="1498875"/>
            <a:ext cx="1405078" cy="1527136"/>
          </a:xfrm>
          <a:prstGeom prst="rect">
            <a:avLst/>
          </a:prstGeom>
        </p:spPr>
      </p:pic>
      <p:pic>
        <p:nvPicPr>
          <p:cNvPr id="25" name="図 2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7617" y="3085219"/>
            <a:ext cx="383034" cy="163392"/>
          </a:xfrm>
          <a:prstGeom prst="rect">
            <a:avLst/>
          </a:prstGeom>
        </p:spPr>
      </p:pic>
      <p:pic>
        <p:nvPicPr>
          <p:cNvPr id="26" name="図 2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5374" y="3085219"/>
            <a:ext cx="383034" cy="163392"/>
          </a:xfrm>
          <a:prstGeom prst="rect">
            <a:avLst/>
          </a:prstGeom>
        </p:spPr>
      </p:pic>
      <p:pic>
        <p:nvPicPr>
          <p:cNvPr id="27" name="図 2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1495" y="3085219"/>
            <a:ext cx="383034" cy="163392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3501" y="3110131"/>
            <a:ext cx="387931" cy="165481"/>
          </a:xfrm>
          <a:prstGeom prst="rect">
            <a:avLst/>
          </a:prstGeom>
        </p:spPr>
      </p:pic>
      <p:pic>
        <p:nvPicPr>
          <p:cNvPr id="29" name="図 2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1258" y="3110131"/>
            <a:ext cx="387931" cy="165481"/>
          </a:xfrm>
          <a:prstGeom prst="rect">
            <a:avLst/>
          </a:prstGeom>
        </p:spPr>
      </p:pic>
      <p:pic>
        <p:nvPicPr>
          <p:cNvPr id="30" name="図 2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7379" y="3110131"/>
            <a:ext cx="387931" cy="165481"/>
          </a:xfrm>
          <a:prstGeom prst="rect">
            <a:avLst/>
          </a:prstGeom>
        </p:spPr>
      </p:pic>
      <p:pic>
        <p:nvPicPr>
          <p:cNvPr id="31" name="図 3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3501" y="3345796"/>
            <a:ext cx="387931" cy="165481"/>
          </a:xfrm>
          <a:prstGeom prst="rect">
            <a:avLst/>
          </a:prstGeom>
        </p:spPr>
      </p:pic>
      <p:pic>
        <p:nvPicPr>
          <p:cNvPr id="42" name="図 4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1258" y="3345796"/>
            <a:ext cx="387931" cy="165481"/>
          </a:xfrm>
          <a:prstGeom prst="rect">
            <a:avLst/>
          </a:prstGeom>
        </p:spPr>
      </p:pic>
      <p:pic>
        <p:nvPicPr>
          <p:cNvPr id="43" name="図 4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7379" y="3345796"/>
            <a:ext cx="387931" cy="165481"/>
          </a:xfrm>
          <a:prstGeom prst="rect">
            <a:avLst/>
          </a:prstGeom>
        </p:spPr>
      </p:pic>
      <p:pic>
        <p:nvPicPr>
          <p:cNvPr id="44" name="図 4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3501" y="3572129"/>
            <a:ext cx="387931" cy="165481"/>
          </a:xfrm>
          <a:prstGeom prst="rect">
            <a:avLst/>
          </a:prstGeom>
        </p:spPr>
      </p:pic>
      <p:pic>
        <p:nvPicPr>
          <p:cNvPr id="45" name="図 4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1258" y="3572129"/>
            <a:ext cx="387931" cy="165481"/>
          </a:xfrm>
          <a:prstGeom prst="rect">
            <a:avLst/>
          </a:prstGeom>
        </p:spPr>
      </p:pic>
      <p:pic>
        <p:nvPicPr>
          <p:cNvPr id="46" name="図 4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7379" y="3572129"/>
            <a:ext cx="387931" cy="165481"/>
          </a:xfrm>
          <a:prstGeom prst="rect">
            <a:avLst/>
          </a:prstGeom>
        </p:spPr>
      </p:pic>
      <p:pic>
        <p:nvPicPr>
          <p:cNvPr id="47" name="図 46">
            <a:extLst>
              <a:ext uri="{FF2B5EF4-FFF2-40B4-BE49-F238E27FC236}">
                <a16:creationId xmlns:a16="http://schemas.microsoft.com/office/drawing/2014/main" id="{3D36829F-9B6B-46E4-A914-17881F717FCD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6523777" y="1008529"/>
            <a:ext cx="138989" cy="115824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89535DBE-A627-C679-1D22-21EA802F2127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8255250" y="6457792"/>
            <a:ext cx="138989" cy="115824"/>
          </a:xfrm>
          <a:prstGeom prst="rect">
            <a:avLst/>
          </a:prstGeom>
        </p:spPr>
      </p:pic>
      <p:pic>
        <p:nvPicPr>
          <p:cNvPr id="49" name="図 48">
            <a:extLst>
              <a:ext uri="{FF2B5EF4-FFF2-40B4-BE49-F238E27FC236}">
                <a16:creationId xmlns:a16="http://schemas.microsoft.com/office/drawing/2014/main" id="{A965DC79-6DF8-D3F4-C96D-02D9A0D7F06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7563" y="909353"/>
            <a:ext cx="610973" cy="202692"/>
          </a:xfrm>
          <a:prstGeom prst="rect">
            <a:avLst/>
          </a:prstGeom>
        </p:spPr>
      </p:pic>
      <p:pic>
        <p:nvPicPr>
          <p:cNvPr id="51" name="図 50">
            <a:extLst>
              <a:ext uri="{FF2B5EF4-FFF2-40B4-BE49-F238E27FC236}">
                <a16:creationId xmlns:a16="http://schemas.microsoft.com/office/drawing/2014/main" id="{8CC5E818-BDEA-3087-1D94-F337C83F85A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6735" y="909353"/>
            <a:ext cx="610973" cy="202692"/>
          </a:xfrm>
          <a:prstGeom prst="rect">
            <a:avLst/>
          </a:prstGeom>
        </p:spPr>
      </p:pic>
      <p:pic>
        <p:nvPicPr>
          <p:cNvPr id="53" name="図 52">
            <a:extLst>
              <a:ext uri="{FF2B5EF4-FFF2-40B4-BE49-F238E27FC236}">
                <a16:creationId xmlns:a16="http://schemas.microsoft.com/office/drawing/2014/main" id="{AE303D13-D3FA-C0A2-9933-AE1C7522D9DE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913925" y="1053875"/>
            <a:ext cx="138989" cy="115824"/>
          </a:xfrm>
          <a:prstGeom prst="rect">
            <a:avLst/>
          </a:prstGeom>
        </p:spPr>
      </p:pic>
      <p:pic>
        <p:nvPicPr>
          <p:cNvPr id="56" name="図 55">
            <a:extLst>
              <a:ext uri="{FF2B5EF4-FFF2-40B4-BE49-F238E27FC236}">
                <a16:creationId xmlns:a16="http://schemas.microsoft.com/office/drawing/2014/main" id="{06D675FF-CAA2-D6A5-B57A-A8625F96752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6593" y="883618"/>
            <a:ext cx="610973" cy="202692"/>
          </a:xfrm>
          <a:prstGeom prst="rect">
            <a:avLst/>
          </a:prstGeom>
        </p:spPr>
      </p:pic>
      <p:pic>
        <p:nvPicPr>
          <p:cNvPr id="57" name="図 56">
            <a:extLst>
              <a:ext uri="{FF2B5EF4-FFF2-40B4-BE49-F238E27FC236}">
                <a16:creationId xmlns:a16="http://schemas.microsoft.com/office/drawing/2014/main" id="{DDB6E271-A027-EC78-215B-A5F40C07BDC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4280" y="909353"/>
            <a:ext cx="610973" cy="202692"/>
          </a:xfrm>
          <a:prstGeom prst="rect">
            <a:avLst/>
          </a:prstGeom>
        </p:spPr>
      </p:pic>
      <p:grpSp>
        <p:nvGrpSpPr>
          <p:cNvPr id="73" name="グループ化 72">
            <a:extLst>
              <a:ext uri="{FF2B5EF4-FFF2-40B4-BE49-F238E27FC236}">
                <a16:creationId xmlns:a16="http://schemas.microsoft.com/office/drawing/2014/main" id="{49A9083B-21C6-AE00-8346-1CD806170DFD}"/>
              </a:ext>
            </a:extLst>
          </p:cNvPr>
          <p:cNvGrpSpPr/>
          <p:nvPr/>
        </p:nvGrpSpPr>
        <p:grpSpPr>
          <a:xfrm>
            <a:off x="2991797" y="833688"/>
            <a:ext cx="52318" cy="3154317"/>
            <a:chOff x="2991797" y="833688"/>
            <a:chExt cx="52318" cy="3154317"/>
          </a:xfrm>
        </p:grpSpPr>
        <p:sp>
          <p:nvSpPr>
            <p:cNvPr id="20" name="正方形/長方形 19">
              <a:extLst>
                <a:ext uri="{FF2B5EF4-FFF2-40B4-BE49-F238E27FC236}">
                  <a16:creationId xmlns:a16="http://schemas.microsoft.com/office/drawing/2014/main" id="{2E8A176B-F48C-5930-E078-A8E5F682E972}"/>
                </a:ext>
              </a:extLst>
            </p:cNvPr>
            <p:cNvSpPr/>
            <p:nvPr/>
          </p:nvSpPr>
          <p:spPr>
            <a:xfrm>
              <a:off x="2995097" y="833688"/>
              <a:ext cx="45719" cy="114300"/>
            </a:xfrm>
            <a:prstGeom prst="rect">
              <a:avLst/>
            </a:prstGeom>
            <a:solidFill>
              <a:srgbClr val="D4D0CF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33" name="正方形/長方形 32">
              <a:extLst>
                <a:ext uri="{FF2B5EF4-FFF2-40B4-BE49-F238E27FC236}">
                  <a16:creationId xmlns:a16="http://schemas.microsoft.com/office/drawing/2014/main" id="{4C3E85F4-00E2-DC02-29EA-20FBC3F1B9B7}"/>
                </a:ext>
              </a:extLst>
            </p:cNvPr>
            <p:cNvSpPr/>
            <p:nvPr/>
          </p:nvSpPr>
          <p:spPr>
            <a:xfrm>
              <a:off x="2991797" y="1169699"/>
              <a:ext cx="52318" cy="147631"/>
            </a:xfrm>
            <a:prstGeom prst="rect">
              <a:avLst/>
            </a:prstGeom>
            <a:solidFill>
              <a:srgbClr val="D4D0CF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52" name="正方形/長方形 51">
              <a:extLst>
                <a:ext uri="{FF2B5EF4-FFF2-40B4-BE49-F238E27FC236}">
                  <a16:creationId xmlns:a16="http://schemas.microsoft.com/office/drawing/2014/main" id="{EA5DD293-7599-D0D9-6227-C4120E05E981}"/>
                </a:ext>
              </a:extLst>
            </p:cNvPr>
            <p:cNvSpPr/>
            <p:nvPr/>
          </p:nvSpPr>
          <p:spPr>
            <a:xfrm>
              <a:off x="2992273" y="1343775"/>
              <a:ext cx="51367" cy="146130"/>
            </a:xfrm>
            <a:prstGeom prst="rect">
              <a:avLst/>
            </a:prstGeom>
            <a:solidFill>
              <a:srgbClr val="D4D0CF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58" name="正方形/長方形 57">
              <a:extLst>
                <a:ext uri="{FF2B5EF4-FFF2-40B4-BE49-F238E27FC236}">
                  <a16:creationId xmlns:a16="http://schemas.microsoft.com/office/drawing/2014/main" id="{230CEC0A-A475-80EC-AE6B-C9E7F4D88909}"/>
                </a:ext>
              </a:extLst>
            </p:cNvPr>
            <p:cNvSpPr/>
            <p:nvPr/>
          </p:nvSpPr>
          <p:spPr>
            <a:xfrm>
              <a:off x="2991797" y="1516350"/>
              <a:ext cx="52318" cy="147631"/>
            </a:xfrm>
            <a:prstGeom prst="rect">
              <a:avLst/>
            </a:prstGeom>
            <a:solidFill>
              <a:srgbClr val="D4D0CF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59" name="正方形/長方形 58">
              <a:extLst>
                <a:ext uri="{FF2B5EF4-FFF2-40B4-BE49-F238E27FC236}">
                  <a16:creationId xmlns:a16="http://schemas.microsoft.com/office/drawing/2014/main" id="{7A6C018D-731E-CD42-A848-C53E339F3AF9}"/>
                </a:ext>
              </a:extLst>
            </p:cNvPr>
            <p:cNvSpPr/>
            <p:nvPr/>
          </p:nvSpPr>
          <p:spPr>
            <a:xfrm>
              <a:off x="2991797" y="1702954"/>
              <a:ext cx="52318" cy="147631"/>
            </a:xfrm>
            <a:prstGeom prst="rect">
              <a:avLst/>
            </a:prstGeom>
            <a:solidFill>
              <a:srgbClr val="D4D0CF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61" name="正方形/長方形 60">
              <a:extLst>
                <a:ext uri="{FF2B5EF4-FFF2-40B4-BE49-F238E27FC236}">
                  <a16:creationId xmlns:a16="http://schemas.microsoft.com/office/drawing/2014/main" id="{3A69C32A-42A5-D9D6-4E38-F75E7AD9D9A4}"/>
                </a:ext>
              </a:extLst>
            </p:cNvPr>
            <p:cNvSpPr/>
            <p:nvPr/>
          </p:nvSpPr>
          <p:spPr>
            <a:xfrm>
              <a:off x="2991797" y="1879763"/>
              <a:ext cx="52318" cy="147631"/>
            </a:xfrm>
            <a:prstGeom prst="rect">
              <a:avLst/>
            </a:prstGeom>
            <a:solidFill>
              <a:srgbClr val="D4D0CF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62" name="正方形/長方形 61">
              <a:extLst>
                <a:ext uri="{FF2B5EF4-FFF2-40B4-BE49-F238E27FC236}">
                  <a16:creationId xmlns:a16="http://schemas.microsoft.com/office/drawing/2014/main" id="{AADBF51C-2712-05F7-7C7A-6CBEB31DB291}"/>
                </a:ext>
              </a:extLst>
            </p:cNvPr>
            <p:cNvSpPr/>
            <p:nvPr/>
          </p:nvSpPr>
          <p:spPr>
            <a:xfrm>
              <a:off x="2991797" y="2065410"/>
              <a:ext cx="52318" cy="147631"/>
            </a:xfrm>
            <a:prstGeom prst="rect">
              <a:avLst/>
            </a:prstGeom>
            <a:solidFill>
              <a:srgbClr val="D4D0CF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63" name="正方形/長方形 62">
              <a:extLst>
                <a:ext uri="{FF2B5EF4-FFF2-40B4-BE49-F238E27FC236}">
                  <a16:creationId xmlns:a16="http://schemas.microsoft.com/office/drawing/2014/main" id="{5195259F-CCB9-15E2-3369-11F953DA3065}"/>
                </a:ext>
              </a:extLst>
            </p:cNvPr>
            <p:cNvSpPr/>
            <p:nvPr/>
          </p:nvSpPr>
          <p:spPr>
            <a:xfrm>
              <a:off x="2991797" y="2240452"/>
              <a:ext cx="52318" cy="147631"/>
            </a:xfrm>
            <a:prstGeom prst="rect">
              <a:avLst/>
            </a:prstGeom>
            <a:solidFill>
              <a:srgbClr val="D4D0CF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64" name="正方形/長方形 63">
              <a:extLst>
                <a:ext uri="{FF2B5EF4-FFF2-40B4-BE49-F238E27FC236}">
                  <a16:creationId xmlns:a16="http://schemas.microsoft.com/office/drawing/2014/main" id="{3CAC3389-09B3-649F-7D56-E68B8336D7CE}"/>
                </a:ext>
              </a:extLst>
            </p:cNvPr>
            <p:cNvSpPr/>
            <p:nvPr/>
          </p:nvSpPr>
          <p:spPr>
            <a:xfrm>
              <a:off x="2991797" y="2777941"/>
              <a:ext cx="52318" cy="147631"/>
            </a:xfrm>
            <a:prstGeom prst="rect">
              <a:avLst/>
            </a:prstGeom>
            <a:solidFill>
              <a:srgbClr val="D4D0CF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65" name="正方形/長方形 64">
              <a:extLst>
                <a:ext uri="{FF2B5EF4-FFF2-40B4-BE49-F238E27FC236}">
                  <a16:creationId xmlns:a16="http://schemas.microsoft.com/office/drawing/2014/main" id="{717D2C91-01AE-CFD1-6A3E-5D17B225FF45}"/>
                </a:ext>
              </a:extLst>
            </p:cNvPr>
            <p:cNvSpPr/>
            <p:nvPr/>
          </p:nvSpPr>
          <p:spPr>
            <a:xfrm>
              <a:off x="2991797" y="2949559"/>
              <a:ext cx="52318" cy="147631"/>
            </a:xfrm>
            <a:prstGeom prst="rect">
              <a:avLst/>
            </a:prstGeom>
            <a:solidFill>
              <a:srgbClr val="D4D0CF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66" name="正方形/長方形 65">
              <a:extLst>
                <a:ext uri="{FF2B5EF4-FFF2-40B4-BE49-F238E27FC236}">
                  <a16:creationId xmlns:a16="http://schemas.microsoft.com/office/drawing/2014/main" id="{926B23C4-87BF-C102-B6C0-D3C25189A999}"/>
                </a:ext>
              </a:extLst>
            </p:cNvPr>
            <p:cNvSpPr/>
            <p:nvPr/>
          </p:nvSpPr>
          <p:spPr>
            <a:xfrm>
              <a:off x="2991797" y="3127981"/>
              <a:ext cx="52318" cy="147631"/>
            </a:xfrm>
            <a:prstGeom prst="rect">
              <a:avLst/>
            </a:prstGeom>
            <a:solidFill>
              <a:srgbClr val="D4D0CF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67" name="正方形/長方形 66">
              <a:extLst>
                <a:ext uri="{FF2B5EF4-FFF2-40B4-BE49-F238E27FC236}">
                  <a16:creationId xmlns:a16="http://schemas.microsoft.com/office/drawing/2014/main" id="{7447449D-A821-0E3D-C050-89F322BE2306}"/>
                </a:ext>
              </a:extLst>
            </p:cNvPr>
            <p:cNvSpPr/>
            <p:nvPr/>
          </p:nvSpPr>
          <p:spPr>
            <a:xfrm>
              <a:off x="2991797" y="3312972"/>
              <a:ext cx="52318" cy="147631"/>
            </a:xfrm>
            <a:prstGeom prst="rect">
              <a:avLst/>
            </a:prstGeom>
            <a:solidFill>
              <a:srgbClr val="D4D0CF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68" name="正方形/長方形 67">
              <a:extLst>
                <a:ext uri="{FF2B5EF4-FFF2-40B4-BE49-F238E27FC236}">
                  <a16:creationId xmlns:a16="http://schemas.microsoft.com/office/drawing/2014/main" id="{27FDEE79-05E0-5F38-E2A5-D79D90B714CB}"/>
                </a:ext>
              </a:extLst>
            </p:cNvPr>
            <p:cNvSpPr/>
            <p:nvPr/>
          </p:nvSpPr>
          <p:spPr>
            <a:xfrm>
              <a:off x="2991797" y="3493723"/>
              <a:ext cx="52318" cy="147631"/>
            </a:xfrm>
            <a:prstGeom prst="rect">
              <a:avLst/>
            </a:prstGeom>
            <a:solidFill>
              <a:srgbClr val="D4D0CF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69" name="正方形/長方形 68">
              <a:extLst>
                <a:ext uri="{FF2B5EF4-FFF2-40B4-BE49-F238E27FC236}">
                  <a16:creationId xmlns:a16="http://schemas.microsoft.com/office/drawing/2014/main" id="{FAAA5AD9-DAAC-49BC-3856-D5A5E51A100D}"/>
                </a:ext>
              </a:extLst>
            </p:cNvPr>
            <p:cNvSpPr/>
            <p:nvPr/>
          </p:nvSpPr>
          <p:spPr>
            <a:xfrm>
              <a:off x="2991797" y="3840374"/>
              <a:ext cx="52318" cy="147631"/>
            </a:xfrm>
            <a:prstGeom prst="rect">
              <a:avLst/>
            </a:prstGeom>
            <a:solidFill>
              <a:srgbClr val="D4D0CF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70" name="正方形/長方形 69">
              <a:extLst>
                <a:ext uri="{FF2B5EF4-FFF2-40B4-BE49-F238E27FC236}">
                  <a16:creationId xmlns:a16="http://schemas.microsoft.com/office/drawing/2014/main" id="{BD056E45-6792-25CE-8E9A-89D5E344D819}"/>
                </a:ext>
              </a:extLst>
            </p:cNvPr>
            <p:cNvSpPr/>
            <p:nvPr/>
          </p:nvSpPr>
          <p:spPr>
            <a:xfrm>
              <a:off x="2991797" y="3663794"/>
              <a:ext cx="52318" cy="147631"/>
            </a:xfrm>
            <a:prstGeom prst="rect">
              <a:avLst/>
            </a:prstGeom>
            <a:solidFill>
              <a:srgbClr val="D4D0CF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71" name="正方形/長方形 70">
              <a:extLst>
                <a:ext uri="{FF2B5EF4-FFF2-40B4-BE49-F238E27FC236}">
                  <a16:creationId xmlns:a16="http://schemas.microsoft.com/office/drawing/2014/main" id="{DCA2038E-51DE-A62B-A16D-B2A4F4D1B64F}"/>
                </a:ext>
              </a:extLst>
            </p:cNvPr>
            <p:cNvSpPr/>
            <p:nvPr/>
          </p:nvSpPr>
          <p:spPr>
            <a:xfrm>
              <a:off x="2991797" y="2639654"/>
              <a:ext cx="52318" cy="114300"/>
            </a:xfrm>
            <a:prstGeom prst="rect">
              <a:avLst/>
            </a:prstGeom>
            <a:solidFill>
              <a:srgbClr val="D4D0CF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72" name="正方形/長方形 71">
              <a:extLst>
                <a:ext uri="{FF2B5EF4-FFF2-40B4-BE49-F238E27FC236}">
                  <a16:creationId xmlns:a16="http://schemas.microsoft.com/office/drawing/2014/main" id="{66A7344D-71D6-EA7C-9D8C-0E7CFACDC326}"/>
                </a:ext>
              </a:extLst>
            </p:cNvPr>
            <p:cNvSpPr/>
            <p:nvPr/>
          </p:nvSpPr>
          <p:spPr>
            <a:xfrm>
              <a:off x="2991797" y="2412061"/>
              <a:ext cx="52318" cy="71583"/>
            </a:xfrm>
            <a:prstGeom prst="rect">
              <a:avLst/>
            </a:prstGeom>
            <a:solidFill>
              <a:srgbClr val="D4D0CF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</p:grpSp>
      <p:pic>
        <p:nvPicPr>
          <p:cNvPr id="5" name="図 4">
            <a:extLst>
              <a:ext uri="{FF2B5EF4-FFF2-40B4-BE49-F238E27FC236}">
                <a16:creationId xmlns:a16="http://schemas.microsoft.com/office/drawing/2014/main" id="{50971CEA-EB85-C6B2-91B1-81A581E298E6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3975" y="6472609"/>
            <a:ext cx="86564" cy="63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5964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図 2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3341" y="1270503"/>
            <a:ext cx="437237" cy="127406"/>
          </a:xfrm>
          <a:prstGeom prst="rect">
            <a:avLst/>
          </a:prstGeom>
        </p:spPr>
      </p:pic>
      <p:pic>
        <p:nvPicPr>
          <p:cNvPr id="31" name="図 3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718240" y="1427405"/>
            <a:ext cx="138989" cy="115824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3F470A6A-739F-8B81-5EFB-7A45D34994B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5411" y="1721100"/>
            <a:ext cx="414072" cy="176632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04FE57EA-548D-CF6B-873C-868393680E6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5411" y="1952053"/>
            <a:ext cx="414072" cy="176632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53A92CC1-AB51-AD96-F114-C5A7D1924E0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5411" y="2183006"/>
            <a:ext cx="414072" cy="176632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01E2E2AF-CB6D-4E0C-0C2E-18275D093DB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5411" y="2413959"/>
            <a:ext cx="414072" cy="176632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BA38CFDD-E0B6-C23C-B54A-EB61FBFF4E3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5411" y="2644912"/>
            <a:ext cx="414072" cy="176632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A471F3B5-6F23-5489-A263-90CD4D45852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5411" y="2875865"/>
            <a:ext cx="414072" cy="176632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F44DA010-8A49-B2C5-3525-C89D4C806A9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5411" y="3106818"/>
            <a:ext cx="414072" cy="176632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FD5812D5-50E3-CA2D-859F-3A90E47D44D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5411" y="3337771"/>
            <a:ext cx="414072" cy="176632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60E73336-9DD9-8A52-B3A7-8843664863E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5411" y="3568721"/>
            <a:ext cx="414072" cy="176632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106BF012-3D03-14D8-4FCF-F33C59D360C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8331" y="1721101"/>
            <a:ext cx="414072" cy="176632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D71CAFE4-9E6C-726B-F7F2-1F6F6EED957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8331" y="1952054"/>
            <a:ext cx="414072" cy="176632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AEB4CA48-F139-7BA2-3479-1B28D64065C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8331" y="2183007"/>
            <a:ext cx="414072" cy="176632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041637D3-42CB-B283-0555-E82769A2A78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8331" y="2413960"/>
            <a:ext cx="414072" cy="176632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5656C264-028D-E2CA-D920-6F935752790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8331" y="2644913"/>
            <a:ext cx="414072" cy="176632"/>
          </a:xfrm>
          <a:prstGeom prst="rect">
            <a:avLst/>
          </a:prstGeom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C9CB9C30-DCCA-6DDB-406A-4770118BD91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8331" y="2875866"/>
            <a:ext cx="414072" cy="176632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B7E83B7B-B235-1EFD-CCD1-A7FC0895611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8331" y="3106819"/>
            <a:ext cx="414072" cy="176632"/>
          </a:xfrm>
          <a:prstGeom prst="rect">
            <a:avLst/>
          </a:prstGeom>
        </p:spPr>
      </p:pic>
      <p:pic>
        <p:nvPicPr>
          <p:cNvPr id="32" name="図 31">
            <a:extLst>
              <a:ext uri="{FF2B5EF4-FFF2-40B4-BE49-F238E27FC236}">
                <a16:creationId xmlns:a16="http://schemas.microsoft.com/office/drawing/2014/main" id="{BFE19F83-ED9A-763C-3972-F421C05D238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8331" y="3337772"/>
            <a:ext cx="414072" cy="176632"/>
          </a:xfrm>
          <a:prstGeom prst="rect">
            <a:avLst/>
          </a:prstGeom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DEE41B4F-0E60-0A69-3204-6AB992FF437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8331" y="3568722"/>
            <a:ext cx="414072" cy="176632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82662C4C-8E25-356E-3BBE-4A62EA7677B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1251" y="1721101"/>
            <a:ext cx="414072" cy="176632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4FB5A3E6-F55B-03CB-AAF4-2BC52E54043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1251" y="1952054"/>
            <a:ext cx="414072" cy="176632"/>
          </a:xfrm>
          <a:prstGeom prst="rect">
            <a:avLst/>
          </a:prstGeom>
        </p:spPr>
      </p:pic>
      <p:pic>
        <p:nvPicPr>
          <p:cNvPr id="37" name="図 36">
            <a:extLst>
              <a:ext uri="{FF2B5EF4-FFF2-40B4-BE49-F238E27FC236}">
                <a16:creationId xmlns:a16="http://schemas.microsoft.com/office/drawing/2014/main" id="{7080550F-C634-A7F4-72F4-1495207E503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1251" y="2183007"/>
            <a:ext cx="414072" cy="176632"/>
          </a:xfrm>
          <a:prstGeom prst="rect">
            <a:avLst/>
          </a:prstGeom>
        </p:spPr>
      </p:pic>
      <p:pic>
        <p:nvPicPr>
          <p:cNvPr id="38" name="図 37">
            <a:extLst>
              <a:ext uri="{FF2B5EF4-FFF2-40B4-BE49-F238E27FC236}">
                <a16:creationId xmlns:a16="http://schemas.microsoft.com/office/drawing/2014/main" id="{8D34E9E1-42A1-C09D-1D90-DE3549296CF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1251" y="2413960"/>
            <a:ext cx="414072" cy="176632"/>
          </a:xfrm>
          <a:prstGeom prst="rect">
            <a:avLst/>
          </a:prstGeom>
        </p:spPr>
      </p:pic>
      <p:pic>
        <p:nvPicPr>
          <p:cNvPr id="39" name="図 38">
            <a:extLst>
              <a:ext uri="{FF2B5EF4-FFF2-40B4-BE49-F238E27FC236}">
                <a16:creationId xmlns:a16="http://schemas.microsoft.com/office/drawing/2014/main" id="{CA0BDFF7-1A9B-2E1A-952F-9B58C96099D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1251" y="2644913"/>
            <a:ext cx="414072" cy="176632"/>
          </a:xfrm>
          <a:prstGeom prst="rect">
            <a:avLst/>
          </a:prstGeom>
        </p:spPr>
      </p:pic>
      <p:pic>
        <p:nvPicPr>
          <p:cNvPr id="40" name="図 39">
            <a:extLst>
              <a:ext uri="{FF2B5EF4-FFF2-40B4-BE49-F238E27FC236}">
                <a16:creationId xmlns:a16="http://schemas.microsoft.com/office/drawing/2014/main" id="{4E0042AD-33A1-7549-47F6-01718875CAA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1251" y="2875866"/>
            <a:ext cx="414072" cy="176632"/>
          </a:xfrm>
          <a:prstGeom prst="rect">
            <a:avLst/>
          </a:prstGeom>
        </p:spPr>
      </p:pic>
      <p:pic>
        <p:nvPicPr>
          <p:cNvPr id="41" name="図 40">
            <a:extLst>
              <a:ext uri="{FF2B5EF4-FFF2-40B4-BE49-F238E27FC236}">
                <a16:creationId xmlns:a16="http://schemas.microsoft.com/office/drawing/2014/main" id="{D91F5E40-C2BC-6324-3B0F-95678B89F06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1251" y="3106819"/>
            <a:ext cx="414072" cy="176632"/>
          </a:xfrm>
          <a:prstGeom prst="rect">
            <a:avLst/>
          </a:prstGeom>
        </p:spPr>
      </p:pic>
      <p:pic>
        <p:nvPicPr>
          <p:cNvPr id="42" name="図 41">
            <a:extLst>
              <a:ext uri="{FF2B5EF4-FFF2-40B4-BE49-F238E27FC236}">
                <a16:creationId xmlns:a16="http://schemas.microsoft.com/office/drawing/2014/main" id="{09116402-8499-3E7D-A643-1A2A10B2CCC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1251" y="3337772"/>
            <a:ext cx="414072" cy="176632"/>
          </a:xfrm>
          <a:prstGeom prst="rect">
            <a:avLst/>
          </a:prstGeom>
        </p:spPr>
      </p:pic>
      <p:pic>
        <p:nvPicPr>
          <p:cNvPr id="43" name="図 42">
            <a:extLst>
              <a:ext uri="{FF2B5EF4-FFF2-40B4-BE49-F238E27FC236}">
                <a16:creationId xmlns:a16="http://schemas.microsoft.com/office/drawing/2014/main" id="{05B2C734-1846-6FF2-DB9B-F6F671BAB61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1251" y="3568722"/>
            <a:ext cx="414072" cy="176632"/>
          </a:xfrm>
          <a:prstGeom prst="rect">
            <a:avLst/>
          </a:prstGeom>
        </p:spPr>
      </p:pic>
      <p:pic>
        <p:nvPicPr>
          <p:cNvPr id="44" name="図 43">
            <a:extLst>
              <a:ext uri="{FF2B5EF4-FFF2-40B4-BE49-F238E27FC236}">
                <a16:creationId xmlns:a16="http://schemas.microsoft.com/office/drawing/2014/main" id="{897834E2-4CC4-2191-CDC1-040711CB224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8331" y="3799672"/>
            <a:ext cx="414072" cy="176632"/>
          </a:xfrm>
          <a:prstGeom prst="rect">
            <a:avLst/>
          </a:prstGeom>
        </p:spPr>
      </p:pic>
      <p:pic>
        <p:nvPicPr>
          <p:cNvPr id="45" name="図 44">
            <a:extLst>
              <a:ext uri="{FF2B5EF4-FFF2-40B4-BE49-F238E27FC236}">
                <a16:creationId xmlns:a16="http://schemas.microsoft.com/office/drawing/2014/main" id="{E887AA0C-D140-7D54-E5AC-FB72DC58913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1251" y="3799672"/>
            <a:ext cx="414072" cy="176632"/>
          </a:xfrm>
          <a:prstGeom prst="rect">
            <a:avLst/>
          </a:prstGeom>
        </p:spPr>
      </p:pic>
      <p:pic>
        <p:nvPicPr>
          <p:cNvPr id="46" name="図 45">
            <a:extLst>
              <a:ext uri="{FF2B5EF4-FFF2-40B4-BE49-F238E27FC236}">
                <a16:creationId xmlns:a16="http://schemas.microsoft.com/office/drawing/2014/main" id="{8ECF8852-6CA8-95B8-D8C4-256605D7F56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3341" y="1721100"/>
            <a:ext cx="414072" cy="176632"/>
          </a:xfrm>
          <a:prstGeom prst="rect">
            <a:avLst/>
          </a:prstGeom>
        </p:spPr>
      </p:pic>
      <p:pic>
        <p:nvPicPr>
          <p:cNvPr id="47" name="図 46">
            <a:extLst>
              <a:ext uri="{FF2B5EF4-FFF2-40B4-BE49-F238E27FC236}">
                <a16:creationId xmlns:a16="http://schemas.microsoft.com/office/drawing/2014/main" id="{73320310-B692-EC69-FBC7-CBD4516C448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3341" y="1952053"/>
            <a:ext cx="414072" cy="176632"/>
          </a:xfrm>
          <a:prstGeom prst="rect">
            <a:avLst/>
          </a:prstGeom>
        </p:spPr>
      </p:pic>
      <p:pic>
        <p:nvPicPr>
          <p:cNvPr id="48" name="図 47">
            <a:extLst>
              <a:ext uri="{FF2B5EF4-FFF2-40B4-BE49-F238E27FC236}">
                <a16:creationId xmlns:a16="http://schemas.microsoft.com/office/drawing/2014/main" id="{B189962B-21AE-77D7-7176-1E40794D9AA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3341" y="2183006"/>
            <a:ext cx="414072" cy="176632"/>
          </a:xfrm>
          <a:prstGeom prst="rect">
            <a:avLst/>
          </a:prstGeom>
        </p:spPr>
      </p:pic>
      <p:pic>
        <p:nvPicPr>
          <p:cNvPr id="49" name="図 48">
            <a:extLst>
              <a:ext uri="{FF2B5EF4-FFF2-40B4-BE49-F238E27FC236}">
                <a16:creationId xmlns:a16="http://schemas.microsoft.com/office/drawing/2014/main" id="{63A6CD47-2731-BC4B-42E1-380EA5CFA70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3341" y="2413959"/>
            <a:ext cx="414072" cy="176632"/>
          </a:xfrm>
          <a:prstGeom prst="rect">
            <a:avLst/>
          </a:prstGeom>
        </p:spPr>
      </p:pic>
      <p:pic>
        <p:nvPicPr>
          <p:cNvPr id="50" name="図 49">
            <a:extLst>
              <a:ext uri="{FF2B5EF4-FFF2-40B4-BE49-F238E27FC236}">
                <a16:creationId xmlns:a16="http://schemas.microsoft.com/office/drawing/2014/main" id="{B7391890-4939-800D-7033-D839A269D89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3341" y="2644912"/>
            <a:ext cx="414072" cy="176632"/>
          </a:xfrm>
          <a:prstGeom prst="rect">
            <a:avLst/>
          </a:prstGeom>
        </p:spPr>
      </p:pic>
      <p:pic>
        <p:nvPicPr>
          <p:cNvPr id="51" name="図 50">
            <a:extLst>
              <a:ext uri="{FF2B5EF4-FFF2-40B4-BE49-F238E27FC236}">
                <a16:creationId xmlns:a16="http://schemas.microsoft.com/office/drawing/2014/main" id="{9465CA6E-9F99-3EC5-7F9A-65CB154D4DA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3341" y="2875865"/>
            <a:ext cx="414072" cy="176632"/>
          </a:xfrm>
          <a:prstGeom prst="rect">
            <a:avLst/>
          </a:prstGeom>
        </p:spPr>
      </p:pic>
      <p:pic>
        <p:nvPicPr>
          <p:cNvPr id="52" name="図 51">
            <a:extLst>
              <a:ext uri="{FF2B5EF4-FFF2-40B4-BE49-F238E27FC236}">
                <a16:creationId xmlns:a16="http://schemas.microsoft.com/office/drawing/2014/main" id="{E56F1ED2-0C86-6D1C-108F-F3115309D03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3341" y="3106818"/>
            <a:ext cx="414072" cy="176632"/>
          </a:xfrm>
          <a:prstGeom prst="rect">
            <a:avLst/>
          </a:prstGeom>
        </p:spPr>
      </p:pic>
      <p:pic>
        <p:nvPicPr>
          <p:cNvPr id="53" name="図 52">
            <a:extLst>
              <a:ext uri="{FF2B5EF4-FFF2-40B4-BE49-F238E27FC236}">
                <a16:creationId xmlns:a16="http://schemas.microsoft.com/office/drawing/2014/main" id="{F4FC02CE-32A8-CE95-BDB3-E8997B618AE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3341" y="3337771"/>
            <a:ext cx="414072" cy="176632"/>
          </a:xfrm>
          <a:prstGeom prst="rect">
            <a:avLst/>
          </a:prstGeom>
        </p:spPr>
      </p:pic>
      <p:pic>
        <p:nvPicPr>
          <p:cNvPr id="54" name="図 53">
            <a:extLst>
              <a:ext uri="{FF2B5EF4-FFF2-40B4-BE49-F238E27FC236}">
                <a16:creationId xmlns:a16="http://schemas.microsoft.com/office/drawing/2014/main" id="{1EE10133-D4D2-8702-B766-6D6A7622B0B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3341" y="3568721"/>
            <a:ext cx="414072" cy="176632"/>
          </a:xfrm>
          <a:prstGeom prst="rect">
            <a:avLst/>
          </a:prstGeom>
        </p:spPr>
      </p:pic>
      <p:pic>
        <p:nvPicPr>
          <p:cNvPr id="55" name="図 54">
            <a:extLst>
              <a:ext uri="{FF2B5EF4-FFF2-40B4-BE49-F238E27FC236}">
                <a16:creationId xmlns:a16="http://schemas.microsoft.com/office/drawing/2014/main" id="{C5D82263-DA6E-EE52-6FD9-65EE288F154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6261" y="1721100"/>
            <a:ext cx="414072" cy="176632"/>
          </a:xfrm>
          <a:prstGeom prst="rect">
            <a:avLst/>
          </a:prstGeom>
        </p:spPr>
      </p:pic>
      <p:pic>
        <p:nvPicPr>
          <p:cNvPr id="56" name="図 55">
            <a:extLst>
              <a:ext uri="{FF2B5EF4-FFF2-40B4-BE49-F238E27FC236}">
                <a16:creationId xmlns:a16="http://schemas.microsoft.com/office/drawing/2014/main" id="{07375E07-6FE9-76EC-C723-573F3637DAF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6261" y="1952053"/>
            <a:ext cx="414072" cy="176632"/>
          </a:xfrm>
          <a:prstGeom prst="rect">
            <a:avLst/>
          </a:prstGeom>
        </p:spPr>
      </p:pic>
      <p:pic>
        <p:nvPicPr>
          <p:cNvPr id="57" name="図 56">
            <a:extLst>
              <a:ext uri="{FF2B5EF4-FFF2-40B4-BE49-F238E27FC236}">
                <a16:creationId xmlns:a16="http://schemas.microsoft.com/office/drawing/2014/main" id="{90794A77-C5FC-8936-2A1B-AE4305DFB1B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6261" y="2183006"/>
            <a:ext cx="414072" cy="176632"/>
          </a:xfrm>
          <a:prstGeom prst="rect">
            <a:avLst/>
          </a:prstGeom>
        </p:spPr>
      </p:pic>
      <p:pic>
        <p:nvPicPr>
          <p:cNvPr id="58" name="図 57">
            <a:extLst>
              <a:ext uri="{FF2B5EF4-FFF2-40B4-BE49-F238E27FC236}">
                <a16:creationId xmlns:a16="http://schemas.microsoft.com/office/drawing/2014/main" id="{A41863E5-E3A5-3272-9E3C-D0B22B4D118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6261" y="2413959"/>
            <a:ext cx="414072" cy="176632"/>
          </a:xfrm>
          <a:prstGeom prst="rect">
            <a:avLst/>
          </a:prstGeom>
        </p:spPr>
      </p:pic>
      <p:pic>
        <p:nvPicPr>
          <p:cNvPr id="59" name="図 58">
            <a:extLst>
              <a:ext uri="{FF2B5EF4-FFF2-40B4-BE49-F238E27FC236}">
                <a16:creationId xmlns:a16="http://schemas.microsoft.com/office/drawing/2014/main" id="{F6FAD098-2F3F-1E4B-0141-B330783A71E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6261" y="2644912"/>
            <a:ext cx="414072" cy="176632"/>
          </a:xfrm>
          <a:prstGeom prst="rect">
            <a:avLst/>
          </a:prstGeom>
        </p:spPr>
      </p:pic>
      <p:pic>
        <p:nvPicPr>
          <p:cNvPr id="60" name="図 59">
            <a:extLst>
              <a:ext uri="{FF2B5EF4-FFF2-40B4-BE49-F238E27FC236}">
                <a16:creationId xmlns:a16="http://schemas.microsoft.com/office/drawing/2014/main" id="{2A39173B-89EA-1B9C-F25A-1A88D996902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6261" y="2875865"/>
            <a:ext cx="414072" cy="176632"/>
          </a:xfrm>
          <a:prstGeom prst="rect">
            <a:avLst/>
          </a:prstGeom>
        </p:spPr>
      </p:pic>
      <p:pic>
        <p:nvPicPr>
          <p:cNvPr id="61" name="図 60">
            <a:extLst>
              <a:ext uri="{FF2B5EF4-FFF2-40B4-BE49-F238E27FC236}">
                <a16:creationId xmlns:a16="http://schemas.microsoft.com/office/drawing/2014/main" id="{93D18022-1BD4-EBD1-11D0-AC9A209FBAE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6261" y="3106818"/>
            <a:ext cx="414072" cy="176632"/>
          </a:xfrm>
          <a:prstGeom prst="rect">
            <a:avLst/>
          </a:prstGeom>
        </p:spPr>
      </p:pic>
      <p:pic>
        <p:nvPicPr>
          <p:cNvPr id="62" name="図 61">
            <a:extLst>
              <a:ext uri="{FF2B5EF4-FFF2-40B4-BE49-F238E27FC236}">
                <a16:creationId xmlns:a16="http://schemas.microsoft.com/office/drawing/2014/main" id="{6DB8CC63-3F84-A3AE-CA8B-ED4D5461858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6261" y="3337771"/>
            <a:ext cx="414072" cy="176632"/>
          </a:xfrm>
          <a:prstGeom prst="rect">
            <a:avLst/>
          </a:prstGeom>
        </p:spPr>
      </p:pic>
      <p:pic>
        <p:nvPicPr>
          <p:cNvPr id="63" name="図 62">
            <a:extLst>
              <a:ext uri="{FF2B5EF4-FFF2-40B4-BE49-F238E27FC236}">
                <a16:creationId xmlns:a16="http://schemas.microsoft.com/office/drawing/2014/main" id="{80AE75EF-0E79-24C6-209A-02023906E67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6261" y="3568721"/>
            <a:ext cx="414072" cy="176632"/>
          </a:xfrm>
          <a:prstGeom prst="rect">
            <a:avLst/>
          </a:prstGeom>
        </p:spPr>
      </p:pic>
      <p:pic>
        <p:nvPicPr>
          <p:cNvPr id="64" name="図 63">
            <a:extLst>
              <a:ext uri="{FF2B5EF4-FFF2-40B4-BE49-F238E27FC236}">
                <a16:creationId xmlns:a16="http://schemas.microsoft.com/office/drawing/2014/main" id="{30091C5F-A431-68D7-E781-6113E90CB5D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3341" y="3799671"/>
            <a:ext cx="414072" cy="176632"/>
          </a:xfrm>
          <a:prstGeom prst="rect">
            <a:avLst/>
          </a:prstGeom>
        </p:spPr>
      </p:pic>
      <p:pic>
        <p:nvPicPr>
          <p:cNvPr id="65" name="図 64">
            <a:extLst>
              <a:ext uri="{FF2B5EF4-FFF2-40B4-BE49-F238E27FC236}">
                <a16:creationId xmlns:a16="http://schemas.microsoft.com/office/drawing/2014/main" id="{710EA1F5-CCCC-6380-5976-BA0411CBFA4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6261" y="3799671"/>
            <a:ext cx="414072" cy="176632"/>
          </a:xfrm>
          <a:prstGeom prst="rect">
            <a:avLst/>
          </a:prstGeom>
        </p:spPr>
      </p:pic>
      <p:pic>
        <p:nvPicPr>
          <p:cNvPr id="66" name="図 65">
            <a:extLst>
              <a:ext uri="{FF2B5EF4-FFF2-40B4-BE49-F238E27FC236}">
                <a16:creationId xmlns:a16="http://schemas.microsoft.com/office/drawing/2014/main" id="{743068E4-0C97-1541-4BCB-E4A975F1AB3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181" y="1721100"/>
            <a:ext cx="414072" cy="176632"/>
          </a:xfrm>
          <a:prstGeom prst="rect">
            <a:avLst/>
          </a:prstGeom>
        </p:spPr>
      </p:pic>
      <p:pic>
        <p:nvPicPr>
          <p:cNvPr id="67" name="図 66">
            <a:extLst>
              <a:ext uri="{FF2B5EF4-FFF2-40B4-BE49-F238E27FC236}">
                <a16:creationId xmlns:a16="http://schemas.microsoft.com/office/drawing/2014/main" id="{F24524B3-ED1E-5C53-607D-45C83EA48C8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181" y="1952053"/>
            <a:ext cx="414072" cy="176632"/>
          </a:xfrm>
          <a:prstGeom prst="rect">
            <a:avLst/>
          </a:prstGeom>
        </p:spPr>
      </p:pic>
      <p:pic>
        <p:nvPicPr>
          <p:cNvPr id="68" name="図 67">
            <a:extLst>
              <a:ext uri="{FF2B5EF4-FFF2-40B4-BE49-F238E27FC236}">
                <a16:creationId xmlns:a16="http://schemas.microsoft.com/office/drawing/2014/main" id="{5F0A5D72-A5BA-F780-5C60-06EF633EBB5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181" y="2183006"/>
            <a:ext cx="414072" cy="176632"/>
          </a:xfrm>
          <a:prstGeom prst="rect">
            <a:avLst/>
          </a:prstGeom>
        </p:spPr>
      </p:pic>
      <p:pic>
        <p:nvPicPr>
          <p:cNvPr id="69" name="図 68">
            <a:extLst>
              <a:ext uri="{FF2B5EF4-FFF2-40B4-BE49-F238E27FC236}">
                <a16:creationId xmlns:a16="http://schemas.microsoft.com/office/drawing/2014/main" id="{12C938FD-59D2-D1E9-42CF-0D801FCEC7C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181" y="2413959"/>
            <a:ext cx="414072" cy="176632"/>
          </a:xfrm>
          <a:prstGeom prst="rect">
            <a:avLst/>
          </a:prstGeom>
        </p:spPr>
      </p:pic>
      <p:pic>
        <p:nvPicPr>
          <p:cNvPr id="70" name="図 69">
            <a:extLst>
              <a:ext uri="{FF2B5EF4-FFF2-40B4-BE49-F238E27FC236}">
                <a16:creationId xmlns:a16="http://schemas.microsoft.com/office/drawing/2014/main" id="{06115A2B-7107-6614-7A06-36EB533B023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181" y="2644912"/>
            <a:ext cx="414072" cy="176632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BC116A61-01D1-08CE-2206-C4976ADD57D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181" y="2875865"/>
            <a:ext cx="414072" cy="176632"/>
          </a:xfrm>
          <a:prstGeom prst="rect">
            <a:avLst/>
          </a:prstGeom>
        </p:spPr>
      </p:pic>
      <p:pic>
        <p:nvPicPr>
          <p:cNvPr id="72" name="図 71">
            <a:extLst>
              <a:ext uri="{FF2B5EF4-FFF2-40B4-BE49-F238E27FC236}">
                <a16:creationId xmlns:a16="http://schemas.microsoft.com/office/drawing/2014/main" id="{30799231-D2B1-03F8-EBA0-4D0FA9B9336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181" y="3106818"/>
            <a:ext cx="414072" cy="176632"/>
          </a:xfrm>
          <a:prstGeom prst="rect">
            <a:avLst/>
          </a:prstGeom>
        </p:spPr>
      </p:pic>
      <p:pic>
        <p:nvPicPr>
          <p:cNvPr id="73" name="図 72">
            <a:extLst>
              <a:ext uri="{FF2B5EF4-FFF2-40B4-BE49-F238E27FC236}">
                <a16:creationId xmlns:a16="http://schemas.microsoft.com/office/drawing/2014/main" id="{78514FE8-8D45-26B3-BFE8-F7D63071827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181" y="3337771"/>
            <a:ext cx="414072" cy="176632"/>
          </a:xfrm>
          <a:prstGeom prst="rect">
            <a:avLst/>
          </a:prstGeom>
        </p:spPr>
      </p:pic>
      <p:pic>
        <p:nvPicPr>
          <p:cNvPr id="74" name="図 73">
            <a:extLst>
              <a:ext uri="{FF2B5EF4-FFF2-40B4-BE49-F238E27FC236}">
                <a16:creationId xmlns:a16="http://schemas.microsoft.com/office/drawing/2014/main" id="{936FACEA-0E6E-DB73-F1D3-EDFE843D91B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181" y="3568721"/>
            <a:ext cx="414072" cy="176632"/>
          </a:xfrm>
          <a:prstGeom prst="rect">
            <a:avLst/>
          </a:prstGeom>
        </p:spPr>
      </p:pic>
      <p:pic>
        <p:nvPicPr>
          <p:cNvPr id="75" name="図 74">
            <a:extLst>
              <a:ext uri="{FF2B5EF4-FFF2-40B4-BE49-F238E27FC236}">
                <a16:creationId xmlns:a16="http://schemas.microsoft.com/office/drawing/2014/main" id="{AC81C6F6-8135-E694-A240-46261E8E5F7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181" y="3799671"/>
            <a:ext cx="414072" cy="176632"/>
          </a:xfrm>
          <a:prstGeom prst="rect">
            <a:avLst/>
          </a:prstGeom>
        </p:spPr>
      </p:pic>
      <p:pic>
        <p:nvPicPr>
          <p:cNvPr id="76" name="図 75">
            <a:extLst>
              <a:ext uri="{FF2B5EF4-FFF2-40B4-BE49-F238E27FC236}">
                <a16:creationId xmlns:a16="http://schemas.microsoft.com/office/drawing/2014/main" id="{218D0C5F-4F65-2D60-E1ED-6B94E4FC715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4601" y="1721100"/>
            <a:ext cx="414072" cy="176632"/>
          </a:xfrm>
          <a:prstGeom prst="rect">
            <a:avLst/>
          </a:prstGeom>
        </p:spPr>
      </p:pic>
      <p:pic>
        <p:nvPicPr>
          <p:cNvPr id="77" name="図 76">
            <a:extLst>
              <a:ext uri="{FF2B5EF4-FFF2-40B4-BE49-F238E27FC236}">
                <a16:creationId xmlns:a16="http://schemas.microsoft.com/office/drawing/2014/main" id="{9E376368-8586-AA40-257F-B83E68D2ED2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4601" y="1952053"/>
            <a:ext cx="414072" cy="176632"/>
          </a:xfrm>
          <a:prstGeom prst="rect">
            <a:avLst/>
          </a:prstGeom>
        </p:spPr>
      </p:pic>
      <p:pic>
        <p:nvPicPr>
          <p:cNvPr id="78" name="図 77">
            <a:extLst>
              <a:ext uri="{FF2B5EF4-FFF2-40B4-BE49-F238E27FC236}">
                <a16:creationId xmlns:a16="http://schemas.microsoft.com/office/drawing/2014/main" id="{AF66381C-937D-D3A0-9D57-2CFE06FBE07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4601" y="2183006"/>
            <a:ext cx="414072" cy="176632"/>
          </a:xfrm>
          <a:prstGeom prst="rect">
            <a:avLst/>
          </a:prstGeom>
        </p:spPr>
      </p:pic>
      <p:pic>
        <p:nvPicPr>
          <p:cNvPr id="79" name="図 78">
            <a:extLst>
              <a:ext uri="{FF2B5EF4-FFF2-40B4-BE49-F238E27FC236}">
                <a16:creationId xmlns:a16="http://schemas.microsoft.com/office/drawing/2014/main" id="{300D4C50-2CEA-9904-2414-56767259AE3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4601" y="2413959"/>
            <a:ext cx="414072" cy="176632"/>
          </a:xfrm>
          <a:prstGeom prst="rect">
            <a:avLst/>
          </a:prstGeom>
        </p:spPr>
      </p:pic>
      <p:pic>
        <p:nvPicPr>
          <p:cNvPr id="80" name="図 79">
            <a:extLst>
              <a:ext uri="{FF2B5EF4-FFF2-40B4-BE49-F238E27FC236}">
                <a16:creationId xmlns:a16="http://schemas.microsoft.com/office/drawing/2014/main" id="{E47D95FC-87B8-65B0-5DE9-0C4AA6568BC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4601" y="2644912"/>
            <a:ext cx="414072" cy="176632"/>
          </a:xfrm>
          <a:prstGeom prst="rect">
            <a:avLst/>
          </a:prstGeom>
        </p:spPr>
      </p:pic>
      <p:pic>
        <p:nvPicPr>
          <p:cNvPr id="81" name="図 80">
            <a:extLst>
              <a:ext uri="{FF2B5EF4-FFF2-40B4-BE49-F238E27FC236}">
                <a16:creationId xmlns:a16="http://schemas.microsoft.com/office/drawing/2014/main" id="{D3D72E43-52A8-A7C5-034D-1ED12EF6E12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4601" y="2875865"/>
            <a:ext cx="414072" cy="176632"/>
          </a:xfrm>
          <a:prstGeom prst="rect">
            <a:avLst/>
          </a:prstGeom>
        </p:spPr>
      </p:pic>
      <p:pic>
        <p:nvPicPr>
          <p:cNvPr id="82" name="図 81">
            <a:extLst>
              <a:ext uri="{FF2B5EF4-FFF2-40B4-BE49-F238E27FC236}">
                <a16:creationId xmlns:a16="http://schemas.microsoft.com/office/drawing/2014/main" id="{76B45B9E-5476-D5F9-DCD4-C84233D21D2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4601" y="3106818"/>
            <a:ext cx="414072" cy="176632"/>
          </a:xfrm>
          <a:prstGeom prst="rect">
            <a:avLst/>
          </a:prstGeom>
        </p:spPr>
      </p:pic>
      <p:pic>
        <p:nvPicPr>
          <p:cNvPr id="83" name="図 82">
            <a:extLst>
              <a:ext uri="{FF2B5EF4-FFF2-40B4-BE49-F238E27FC236}">
                <a16:creationId xmlns:a16="http://schemas.microsoft.com/office/drawing/2014/main" id="{C0F36F05-850F-A8DF-1568-78FDAB5F4F4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4601" y="3337771"/>
            <a:ext cx="414072" cy="176632"/>
          </a:xfrm>
          <a:prstGeom prst="rect">
            <a:avLst/>
          </a:prstGeom>
        </p:spPr>
      </p:pic>
      <p:pic>
        <p:nvPicPr>
          <p:cNvPr id="84" name="図 83">
            <a:extLst>
              <a:ext uri="{FF2B5EF4-FFF2-40B4-BE49-F238E27FC236}">
                <a16:creationId xmlns:a16="http://schemas.microsoft.com/office/drawing/2014/main" id="{178218AB-748B-F45F-3800-4B9C8AE931C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4601" y="3568721"/>
            <a:ext cx="414072" cy="176632"/>
          </a:xfrm>
          <a:prstGeom prst="rect">
            <a:avLst/>
          </a:prstGeom>
        </p:spPr>
      </p:pic>
      <p:pic>
        <p:nvPicPr>
          <p:cNvPr id="2" name="図 1">
            <a:extLst>
              <a:ext uri="{FF2B5EF4-FFF2-40B4-BE49-F238E27FC236}">
                <a16:creationId xmlns:a16="http://schemas.microsoft.com/office/drawing/2014/main" id="{706B447C-6FCF-CEF4-6B89-CD300FDE3F6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6465" y="5629228"/>
            <a:ext cx="414072" cy="176632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58049744-E5B0-865A-0EAE-7E7161736D9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5674" y="6451287"/>
            <a:ext cx="118720" cy="112928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5FC9AAD8-5B0B-77BD-509A-927A1AAFB893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727" y="6018364"/>
            <a:ext cx="610973" cy="202692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8DBE68D2-5223-DC20-033C-D2D0196BBFE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6465" y="6444048"/>
            <a:ext cx="437237" cy="127406"/>
          </a:xfrm>
          <a:prstGeom prst="rect">
            <a:avLst/>
          </a:prstGeom>
        </p:spPr>
      </p:pic>
      <p:pic>
        <p:nvPicPr>
          <p:cNvPr id="85" name="図 84">
            <a:extLst>
              <a:ext uri="{FF2B5EF4-FFF2-40B4-BE49-F238E27FC236}">
                <a16:creationId xmlns:a16="http://schemas.microsoft.com/office/drawing/2014/main" id="{E97A4314-2049-92BA-4C0F-054A89909260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3913" y="6077963"/>
            <a:ext cx="414072" cy="104242"/>
          </a:xfrm>
          <a:prstGeom prst="rect">
            <a:avLst/>
          </a:prstGeom>
        </p:spPr>
      </p:pic>
      <p:pic>
        <p:nvPicPr>
          <p:cNvPr id="86" name="図 85">
            <a:extLst>
              <a:ext uri="{FF2B5EF4-FFF2-40B4-BE49-F238E27FC236}">
                <a16:creationId xmlns:a16="http://schemas.microsoft.com/office/drawing/2014/main" id="{E38D3A28-8209-47EF-C615-5302B579E8C4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3274" y="5629228"/>
            <a:ext cx="414072" cy="170840"/>
          </a:xfrm>
          <a:prstGeom prst="rect">
            <a:avLst/>
          </a:prstGeom>
        </p:spPr>
      </p:pic>
      <p:pic>
        <p:nvPicPr>
          <p:cNvPr id="87" name="図 86">
            <a:extLst>
              <a:ext uri="{FF2B5EF4-FFF2-40B4-BE49-F238E27FC236}">
                <a16:creationId xmlns:a16="http://schemas.microsoft.com/office/drawing/2014/main" id="{DDC63E07-A3F0-54CF-DB2B-B507692EC087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6465" y="6085759"/>
            <a:ext cx="414072" cy="170840"/>
          </a:xfrm>
          <a:prstGeom prst="rect">
            <a:avLst/>
          </a:prstGeom>
        </p:spPr>
      </p:pic>
      <p:pic>
        <p:nvPicPr>
          <p:cNvPr id="98" name="図 97">
            <a:extLst>
              <a:ext uri="{FF2B5EF4-FFF2-40B4-BE49-F238E27FC236}">
                <a16:creationId xmlns:a16="http://schemas.microsoft.com/office/drawing/2014/main" id="{2029DAB3-57A3-BE63-25B2-687DEEDCF43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8440402" y="6449839"/>
            <a:ext cx="138989" cy="115824"/>
          </a:xfrm>
          <a:prstGeom prst="rect">
            <a:avLst/>
          </a:prstGeom>
        </p:spPr>
      </p:pic>
      <p:pic>
        <p:nvPicPr>
          <p:cNvPr id="99" name="図 98">
            <a:extLst>
              <a:ext uri="{FF2B5EF4-FFF2-40B4-BE49-F238E27FC236}">
                <a16:creationId xmlns:a16="http://schemas.microsoft.com/office/drawing/2014/main" id="{C779F473-D7F7-2356-A6E2-59A7201D2FF7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9796" y="1118210"/>
            <a:ext cx="610973" cy="202692"/>
          </a:xfrm>
          <a:prstGeom prst="rect">
            <a:avLst/>
          </a:prstGeom>
        </p:spPr>
      </p:pic>
      <p:pic>
        <p:nvPicPr>
          <p:cNvPr id="100" name="図 99">
            <a:extLst>
              <a:ext uri="{FF2B5EF4-FFF2-40B4-BE49-F238E27FC236}">
                <a16:creationId xmlns:a16="http://schemas.microsoft.com/office/drawing/2014/main" id="{9FB3ECDF-069A-173F-22EE-7ED230DE6DDD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6901" y="1116948"/>
            <a:ext cx="610973" cy="202692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1E2F98F5-0C25-60AC-B372-C73B1FC637CC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5035" y="6472609"/>
            <a:ext cx="86564" cy="63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38193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図 16">
            <a:extLst>
              <a:ext uri="{FF2B5EF4-FFF2-40B4-BE49-F238E27FC236}">
                <a16:creationId xmlns:a16="http://schemas.microsoft.com/office/drawing/2014/main" id="{3F566B43-9D8C-493D-826F-52D8B9B8C9B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6661717" y="2887742"/>
            <a:ext cx="998884" cy="941423"/>
          </a:xfrm>
          <a:prstGeom prst="rect">
            <a:avLst/>
          </a:prstGeom>
        </p:spPr>
      </p:pic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B5A0BCEC-D519-4E18-A545-8BF5594BD1C3}"/>
              </a:ext>
            </a:extLst>
          </p:cNvPr>
          <p:cNvGrpSpPr/>
          <p:nvPr/>
        </p:nvGrpSpPr>
        <p:grpSpPr>
          <a:xfrm>
            <a:off x="5058544" y="971312"/>
            <a:ext cx="1881876" cy="943953"/>
            <a:chOff x="5059173" y="1219506"/>
            <a:chExt cx="1881876" cy="943953"/>
          </a:xfrm>
        </p:grpSpPr>
        <p:pic>
          <p:nvPicPr>
            <p:cNvPr id="16" name="図 15">
              <a:extLst>
                <a:ext uri="{FF2B5EF4-FFF2-40B4-BE49-F238E27FC236}">
                  <a16:creationId xmlns:a16="http://schemas.microsoft.com/office/drawing/2014/main" id="{09BCF761-2C57-4393-8214-C1D028AC98B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5655441" y="875324"/>
              <a:ext cx="941426" cy="1629790"/>
            </a:xfrm>
            <a:prstGeom prst="rect">
              <a:avLst/>
            </a:prstGeom>
          </p:spPr>
        </p:pic>
        <p:pic>
          <p:nvPicPr>
            <p:cNvPr id="18" name="図 17">
              <a:extLst>
                <a:ext uri="{FF2B5EF4-FFF2-40B4-BE49-F238E27FC236}">
                  <a16:creationId xmlns:a16="http://schemas.microsoft.com/office/drawing/2014/main" id="{DFD1FB1B-6A0B-4F1F-83DA-733B1CD7299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4940453" y="1349724"/>
              <a:ext cx="414072" cy="176632"/>
            </a:xfrm>
            <a:prstGeom prst="rect">
              <a:avLst/>
            </a:prstGeom>
          </p:spPr>
        </p:pic>
        <p:pic>
          <p:nvPicPr>
            <p:cNvPr id="19" name="図 18">
              <a:extLst>
                <a:ext uri="{FF2B5EF4-FFF2-40B4-BE49-F238E27FC236}">
                  <a16:creationId xmlns:a16="http://schemas.microsoft.com/office/drawing/2014/main" id="{58D56C6A-50A5-4C93-B0BF-F40E8C92ECA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4940453" y="1868107"/>
              <a:ext cx="414072" cy="176632"/>
            </a:xfrm>
            <a:prstGeom prst="rect">
              <a:avLst/>
            </a:prstGeom>
          </p:spPr>
        </p:pic>
      </p:grpSp>
      <p:pic>
        <p:nvPicPr>
          <p:cNvPr id="20" name="図 19">
            <a:extLst>
              <a:ext uri="{FF2B5EF4-FFF2-40B4-BE49-F238E27FC236}">
                <a16:creationId xmlns:a16="http://schemas.microsoft.com/office/drawing/2014/main" id="{F98AB55C-7260-42F0-A8BE-91367342E6D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295713">
            <a:off x="7057349" y="1901545"/>
            <a:ext cx="437237" cy="127406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C70A12DA-E826-4DE3-A709-F76CF266A23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167111" y="3268624"/>
            <a:ext cx="437237" cy="127406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2434BFB5-F860-473D-A3C9-110DB07EF88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8507" y="5018686"/>
            <a:ext cx="437237" cy="127406"/>
          </a:xfrm>
          <a:prstGeom prst="rect">
            <a:avLst/>
          </a:prstGeom>
        </p:spPr>
      </p:pic>
      <p:pic>
        <p:nvPicPr>
          <p:cNvPr id="28" name="図 27">
            <a:extLst>
              <a:ext uri="{FF2B5EF4-FFF2-40B4-BE49-F238E27FC236}">
                <a16:creationId xmlns:a16="http://schemas.microsoft.com/office/drawing/2014/main" id="{C07C151E-E1C9-4569-A5B5-7F1C0CF8F8F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2741" y="4493789"/>
            <a:ext cx="443110" cy="189019"/>
          </a:xfrm>
          <a:prstGeom prst="rect">
            <a:avLst/>
          </a:prstGeom>
        </p:spPr>
      </p:pic>
      <p:pic>
        <p:nvPicPr>
          <p:cNvPr id="29" name="図 28">
            <a:extLst>
              <a:ext uri="{FF2B5EF4-FFF2-40B4-BE49-F238E27FC236}">
                <a16:creationId xmlns:a16="http://schemas.microsoft.com/office/drawing/2014/main" id="{9FEE3E5E-BCE1-420F-BF98-D2D3D3AE5C3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526676" y="4290162"/>
            <a:ext cx="443110" cy="189019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AFDAB675-B259-4E0D-9240-329F31667D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7157633" y="4290161"/>
            <a:ext cx="443110" cy="189019"/>
          </a:xfrm>
          <a:prstGeom prst="rect">
            <a:avLst/>
          </a:prstGeom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0E124A4A-394F-4F26-BDC7-0683BC832AA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6842741" y="4075743"/>
            <a:ext cx="443110" cy="189019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AB21266D-5679-6422-8977-18D1E21C85F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7210995" y="945930"/>
            <a:ext cx="138989" cy="115824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021C77CD-45A5-11F8-699D-EDEC5B37B76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9685" y="5456842"/>
            <a:ext cx="414072" cy="176632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13001236-7F50-377E-FD23-AD459C9ACC08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0926" y="6264825"/>
            <a:ext cx="118720" cy="112928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041BD0B7-045E-D122-6AC9-7C1278F553BA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2309" y="5849127"/>
            <a:ext cx="610973" cy="202692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A39745E7-1DB5-3E68-33A8-7B362C1FF71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6945" y="6263377"/>
            <a:ext cx="437237" cy="127406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90E71040-05B5-9CE2-60FD-FC72CA5200A6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9375" y="5878158"/>
            <a:ext cx="414072" cy="112928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2A04B096-263F-67FB-2BFC-CDA084D63C5F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0886" y="5456842"/>
            <a:ext cx="414072" cy="170840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00B0BEDC-08CB-6B15-F71D-7A11C7FEA8F7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9685" y="5885954"/>
            <a:ext cx="414072" cy="170840"/>
          </a:xfrm>
          <a:prstGeom prst="rect">
            <a:avLst/>
          </a:prstGeom>
        </p:spPr>
      </p:pic>
      <p:pic>
        <p:nvPicPr>
          <p:cNvPr id="45" name="図 44">
            <a:extLst>
              <a:ext uri="{FF2B5EF4-FFF2-40B4-BE49-F238E27FC236}">
                <a16:creationId xmlns:a16="http://schemas.microsoft.com/office/drawing/2014/main" id="{3BC69C43-571E-448F-C386-4DBDB80F4CF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8395654" y="6263377"/>
            <a:ext cx="138989" cy="115824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BABF0D72-BABC-4B0F-9B39-8AF33B396AB7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022047" y="1340679"/>
            <a:ext cx="610973" cy="202692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81229009-89CE-1C4A-E8D0-D0381A9BDC70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4891" y="6276673"/>
            <a:ext cx="86564" cy="63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05802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951</TotalTime>
  <Words>1</Words>
  <Application>Microsoft Office PowerPoint</Application>
  <PresentationFormat>A4 210 x 297 mm</PresentationFormat>
  <Paragraphs>1</Paragraphs>
  <Slides>3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游ゴシック</vt:lpstr>
      <vt:lpstr>Arial</vt:lpstr>
      <vt:lpstr>Calibri</vt:lpstr>
      <vt:lpstr>Office テーマ</vt:lpstr>
      <vt:lpstr>デザインの設定</vt:lpstr>
      <vt:lpstr>1_デザインの設定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藤井 博之</dc:creator>
  <cp:lastModifiedBy>齊藤 瑛</cp:lastModifiedBy>
  <cp:revision>46</cp:revision>
  <cp:lastPrinted>2019-01-31T01:28:28Z</cp:lastPrinted>
  <dcterms:created xsi:type="dcterms:W3CDTF">2017-02-16T14:19:57Z</dcterms:created>
  <dcterms:modified xsi:type="dcterms:W3CDTF">2024-10-25T02:11:59Z</dcterms:modified>
</cp:coreProperties>
</file>