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790" autoAdjust="0"/>
  </p:normalViewPr>
  <p:slideViewPr>
    <p:cSldViewPr snapToGrid="0">
      <p:cViewPr>
        <p:scale>
          <a:sx n="160" d="100"/>
          <a:sy n="160" d="100"/>
        </p:scale>
        <p:origin x="384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 descr="ダイアグラム&#10;&#10;自動的に生成された説明">
            <a:extLst>
              <a:ext uri="{FF2B5EF4-FFF2-40B4-BE49-F238E27FC236}">
                <a16:creationId xmlns:a16="http://schemas.microsoft.com/office/drawing/2014/main" id="{C4AE3831-43A5-F01B-0B3B-6520CFF67B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201" y="55659"/>
            <a:ext cx="7513076" cy="6917635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570E27A2-18B0-4C7F-8D2B-621902F663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865" y="5638373"/>
            <a:ext cx="2463968" cy="55670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214311" y="131353"/>
            <a:ext cx="133241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500" dirty="0">
                <a:solidFill>
                  <a:schemeClr val="bg1"/>
                </a:solidFill>
              </a:rPr>
              <a:t>6 F</a:t>
            </a:r>
            <a:endParaRPr kumimoji="1" lang="ja-JP" altLang="en-US" sz="7500" dirty="0">
              <a:solidFill>
                <a:schemeClr val="bg1"/>
              </a:solidFill>
            </a:endParaRPr>
          </a:p>
        </p:txBody>
      </p:sp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902E0876-FFA2-A85F-B18A-17FCED9FB03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35818" y="55659"/>
            <a:ext cx="1153796" cy="656080"/>
          </a:xfrm>
          <a:prstGeom prst="rect">
            <a:avLst/>
          </a:prstGeom>
        </p:spPr>
      </p:pic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0F910C68-0CFF-B79D-B982-3048FF20D61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00847" y="203340"/>
            <a:ext cx="1153796" cy="656080"/>
          </a:xfrm>
          <a:prstGeom prst="rect">
            <a:avLst/>
          </a:prstGeom>
        </p:spPr>
      </p:pic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1226C8F6-BEC5-F1FE-422C-60E6FF3AC53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12806" y="6070202"/>
            <a:ext cx="1153796" cy="656080"/>
          </a:xfrm>
          <a:prstGeom prst="rect">
            <a:avLst/>
          </a:prstGeom>
        </p:spPr>
      </p:pic>
      <p:pic>
        <p:nvPicPr>
          <p:cNvPr id="17" name="グラフィックス 16">
            <a:extLst>
              <a:ext uri="{FF2B5EF4-FFF2-40B4-BE49-F238E27FC236}">
                <a16:creationId xmlns:a16="http://schemas.microsoft.com/office/drawing/2014/main" id="{A9ACE565-193F-E926-AB0F-23BBD5F7035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100847" y="3672852"/>
            <a:ext cx="1153796" cy="656080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2520D865-769C-746C-E68A-0540462316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2795331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F220E34-6028-444C-23AE-740541D2A6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0075" y="2182392"/>
            <a:ext cx="62894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ED896231-4A0B-CCC0-B223-372BDA9BC2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4559435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C983F16C-3AEE-F112-AA48-A48C834683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9887" y="2769931"/>
            <a:ext cx="25158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B7F8C7A-F8BE-43C1-91AB-481DC5030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946535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A82D35F2-68CB-BFDE-9AE1-A94FD24F48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7309" y="3383278"/>
            <a:ext cx="734497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ED0B4712-E32A-5EED-95D7-CDA34F53A3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6231" y="4550264"/>
            <a:ext cx="33684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20BCA64-3F01-A720-AB92-A51678A66A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87031" y="3950233"/>
            <a:ext cx="68968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13EEB6ED-C1E9-F33B-8A2E-9109854415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370087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2148781F-79C6-D322-D975-A41ED89ED1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09613" y="2176470"/>
            <a:ext cx="4921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" name="グラフィックス 42">
            <a:extLst>
              <a:ext uri="{FF2B5EF4-FFF2-40B4-BE49-F238E27FC236}">
                <a16:creationId xmlns:a16="http://schemas.microsoft.com/office/drawing/2014/main" id="{9679CA21-49B3-CA65-397B-F4187E48FD8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08995" y="2336781"/>
            <a:ext cx="202968" cy="171743"/>
          </a:xfrm>
          <a:prstGeom prst="rect">
            <a:avLst/>
          </a:prstGeom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AEBA3B7D-50B8-DBD4-D7B0-D530D1B8862B}"/>
              </a:ext>
            </a:extLst>
          </p:cNvPr>
          <p:cNvSpPr/>
          <p:nvPr userDrawn="1"/>
        </p:nvSpPr>
        <p:spPr>
          <a:xfrm>
            <a:off x="214311" y="1946124"/>
            <a:ext cx="2463968" cy="321556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6DCD073-BB0E-9F2E-50E0-5A1CB2B7D670}"/>
              </a:ext>
            </a:extLst>
          </p:cNvPr>
          <p:cNvSpPr txBox="1"/>
          <p:nvPr userDrawn="1"/>
        </p:nvSpPr>
        <p:spPr>
          <a:xfrm>
            <a:off x="1060619" y="1824981"/>
            <a:ext cx="74007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97FDBED1-7A6F-E2D6-9C8F-C91380C0D5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4189" y="5250705"/>
            <a:ext cx="199479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31D4A18-C9D0-558D-225A-827513F73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6994" y="4767178"/>
            <a:ext cx="741934" cy="2265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DDC58C8-E742-6536-7256-80E3E9FA020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12" y="2948436"/>
            <a:ext cx="168364" cy="14600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38904CC-4009-042D-8B50-4C3072E91A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59" y="2970721"/>
            <a:ext cx="298240" cy="25029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38514A-7AB8-EF37-D44F-E5FC3428B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137" y="4094374"/>
            <a:ext cx="692193" cy="2962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B3D25FD-9813-1AB0-43F7-8BC1ECB46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0" y="2318948"/>
            <a:ext cx="885505" cy="25346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78E4D13-B6CC-F520-F74A-84811577C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43" y="4742252"/>
            <a:ext cx="185274" cy="1909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E4EB506-7417-83D9-CEC5-865CA4D5F3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00" y="3518807"/>
            <a:ext cx="688787" cy="30313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B682F7-EA74-D7F7-01C9-BE39098730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21" y="3547420"/>
            <a:ext cx="701116" cy="17913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AF49743-9738-DD72-683A-72F127A0D4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2" y="4143033"/>
            <a:ext cx="696855" cy="28510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6B7C524-A992-7D4C-4B4B-4DFAD41D9B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438" y="6232055"/>
            <a:ext cx="741934" cy="226534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A781537-F061-1A1C-284E-34088FCAE14F}"/>
              </a:ext>
            </a:extLst>
          </p:cNvPr>
          <p:cNvGrpSpPr/>
          <p:nvPr/>
        </p:nvGrpSpPr>
        <p:grpSpPr>
          <a:xfrm rot="5400000">
            <a:off x="6302968" y="3946508"/>
            <a:ext cx="1404572" cy="2457595"/>
            <a:chOff x="6337815" y="3995962"/>
            <a:chExt cx="1404572" cy="2457595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9D79320D-4803-08A9-55F7-4145FB20D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250384" y="4202604"/>
              <a:ext cx="698645" cy="285361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726791F1-45B5-151B-378F-B65F1B5CBB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74996" y="4202604"/>
              <a:ext cx="698645" cy="285361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FA2B72E-F8D4-2322-1CAF-48C904896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03084" y="4202604"/>
              <a:ext cx="698645" cy="285361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BBE09440-554A-03CB-DB7F-26D61D554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31173" y="4202604"/>
              <a:ext cx="698645" cy="285361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C0B1B822-B301-167A-FD92-7184C9DA6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250384" y="5079539"/>
              <a:ext cx="698645" cy="285361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96D6678A-0A80-6408-81FE-3BA77141C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74996" y="5079539"/>
              <a:ext cx="698645" cy="285361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B58C2CED-2A51-0A41-6576-B53074750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03084" y="5079539"/>
              <a:ext cx="698645" cy="285361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6DA551E0-F837-E8FC-32D1-EDFFC8E6C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31173" y="5079539"/>
              <a:ext cx="698645" cy="285361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FB5A5A28-4750-4F31-967D-A6AC724B8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250384" y="5961554"/>
              <a:ext cx="698645" cy="285361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FFF4688F-569B-9804-66A6-123A0E217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74996" y="5961554"/>
              <a:ext cx="698645" cy="285361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9BB0F7DE-771F-252C-3DF8-CE9715C9D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03084" y="5961554"/>
              <a:ext cx="698645" cy="285361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75AF1030-40F9-74BA-21BD-E924944EE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31173" y="5961554"/>
              <a:ext cx="698645" cy="285361"/>
            </a:xfrm>
            <a:prstGeom prst="rect">
              <a:avLst/>
            </a:prstGeom>
          </p:spPr>
        </p:pic>
      </p:grpSp>
      <p:pic>
        <p:nvPicPr>
          <p:cNvPr id="61" name="図 60">
            <a:extLst>
              <a:ext uri="{FF2B5EF4-FFF2-40B4-BE49-F238E27FC236}">
                <a16:creationId xmlns:a16="http://schemas.microsoft.com/office/drawing/2014/main" id="{398FFA42-D1FF-C395-8387-2A729EABF2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564" y="539538"/>
            <a:ext cx="674833" cy="206046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025EEB38-68DE-DB7D-CF58-903C6220F1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72" y="546737"/>
            <a:ext cx="674833" cy="206046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4FBF2ED1-99F4-3961-05E8-F04CF075A4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3081" y="5491715"/>
            <a:ext cx="698645" cy="285361"/>
          </a:xfrm>
          <a:prstGeom prst="rect">
            <a:avLst/>
          </a:prstGeom>
        </p:spPr>
      </p:pic>
      <p:pic>
        <p:nvPicPr>
          <p:cNvPr id="192" name="図 191">
            <a:extLst>
              <a:ext uri="{FF2B5EF4-FFF2-40B4-BE49-F238E27FC236}">
                <a16:creationId xmlns:a16="http://schemas.microsoft.com/office/drawing/2014/main" id="{3F780C3B-5D65-8601-8109-4D68767BA0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04858" y="5491715"/>
            <a:ext cx="698645" cy="285361"/>
          </a:xfrm>
          <a:prstGeom prst="rect">
            <a:avLst/>
          </a:prstGeom>
        </p:spPr>
      </p:pic>
      <p:pic>
        <p:nvPicPr>
          <p:cNvPr id="193" name="図 192">
            <a:extLst>
              <a:ext uri="{FF2B5EF4-FFF2-40B4-BE49-F238E27FC236}">
                <a16:creationId xmlns:a16="http://schemas.microsoft.com/office/drawing/2014/main" id="{35B9846E-0F63-CE32-E83E-D5DCC9AB53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720" y="5985530"/>
            <a:ext cx="698645" cy="285361"/>
          </a:xfrm>
          <a:prstGeom prst="rect">
            <a:avLst/>
          </a:prstGeom>
        </p:spPr>
      </p:pic>
      <p:pic>
        <p:nvPicPr>
          <p:cNvPr id="194" name="図 193">
            <a:extLst>
              <a:ext uri="{FF2B5EF4-FFF2-40B4-BE49-F238E27FC236}">
                <a16:creationId xmlns:a16="http://schemas.microsoft.com/office/drawing/2014/main" id="{B69D994B-4276-85D3-5185-EF95F858E2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693686" y="4997899"/>
            <a:ext cx="698645" cy="285361"/>
          </a:xfrm>
          <a:prstGeom prst="rect">
            <a:avLst/>
          </a:prstGeom>
        </p:spPr>
      </p:pic>
      <p:pic>
        <p:nvPicPr>
          <p:cNvPr id="196" name="図 195">
            <a:extLst>
              <a:ext uri="{FF2B5EF4-FFF2-40B4-BE49-F238E27FC236}">
                <a16:creationId xmlns:a16="http://schemas.microsoft.com/office/drawing/2014/main" id="{7D98D16A-0EDA-0C9E-3026-CC0A32EABC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371" y="946923"/>
            <a:ext cx="698645" cy="285361"/>
          </a:xfrm>
          <a:prstGeom prst="rect">
            <a:avLst/>
          </a:prstGeom>
        </p:spPr>
      </p:pic>
      <p:pic>
        <p:nvPicPr>
          <p:cNvPr id="197" name="図 196">
            <a:extLst>
              <a:ext uri="{FF2B5EF4-FFF2-40B4-BE49-F238E27FC236}">
                <a16:creationId xmlns:a16="http://schemas.microsoft.com/office/drawing/2014/main" id="{B0A528D4-6AE8-8824-C6F4-1801C76643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371" y="1318835"/>
            <a:ext cx="698645" cy="285361"/>
          </a:xfrm>
          <a:prstGeom prst="rect">
            <a:avLst/>
          </a:prstGeom>
        </p:spPr>
      </p:pic>
      <p:pic>
        <p:nvPicPr>
          <p:cNvPr id="198" name="図 197">
            <a:extLst>
              <a:ext uri="{FF2B5EF4-FFF2-40B4-BE49-F238E27FC236}">
                <a16:creationId xmlns:a16="http://schemas.microsoft.com/office/drawing/2014/main" id="{25BB24A0-9EF7-8F0E-8A68-2C57FBC220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371" y="1690746"/>
            <a:ext cx="698645" cy="285361"/>
          </a:xfrm>
          <a:prstGeom prst="rect">
            <a:avLst/>
          </a:prstGeom>
        </p:spPr>
      </p:pic>
      <p:pic>
        <p:nvPicPr>
          <p:cNvPr id="199" name="図 198">
            <a:extLst>
              <a:ext uri="{FF2B5EF4-FFF2-40B4-BE49-F238E27FC236}">
                <a16:creationId xmlns:a16="http://schemas.microsoft.com/office/drawing/2014/main" id="{8F8C24CA-B581-8FAC-C0CD-F9CDA9085E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371" y="2061795"/>
            <a:ext cx="698645" cy="285361"/>
          </a:xfrm>
          <a:prstGeom prst="rect">
            <a:avLst/>
          </a:prstGeom>
        </p:spPr>
      </p:pic>
      <p:pic>
        <p:nvPicPr>
          <p:cNvPr id="200" name="図 199">
            <a:extLst>
              <a:ext uri="{FF2B5EF4-FFF2-40B4-BE49-F238E27FC236}">
                <a16:creationId xmlns:a16="http://schemas.microsoft.com/office/drawing/2014/main" id="{923028A4-E310-E225-4326-C44CF4D864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371" y="2429734"/>
            <a:ext cx="698645" cy="285361"/>
          </a:xfrm>
          <a:prstGeom prst="rect">
            <a:avLst/>
          </a:prstGeom>
        </p:spPr>
      </p:pic>
      <p:pic>
        <p:nvPicPr>
          <p:cNvPr id="201" name="図 200">
            <a:extLst>
              <a:ext uri="{FF2B5EF4-FFF2-40B4-BE49-F238E27FC236}">
                <a16:creationId xmlns:a16="http://schemas.microsoft.com/office/drawing/2014/main" id="{B75ADD55-359E-47D2-F6D7-EA35F7FB4E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644" y="946923"/>
            <a:ext cx="698645" cy="285361"/>
          </a:xfrm>
          <a:prstGeom prst="rect">
            <a:avLst/>
          </a:prstGeom>
        </p:spPr>
      </p:pic>
      <p:pic>
        <p:nvPicPr>
          <p:cNvPr id="202" name="図 201">
            <a:extLst>
              <a:ext uri="{FF2B5EF4-FFF2-40B4-BE49-F238E27FC236}">
                <a16:creationId xmlns:a16="http://schemas.microsoft.com/office/drawing/2014/main" id="{39920B5B-E382-4100-F788-C614D45AD0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644" y="1318835"/>
            <a:ext cx="698645" cy="285361"/>
          </a:xfrm>
          <a:prstGeom prst="rect">
            <a:avLst/>
          </a:prstGeom>
        </p:spPr>
      </p:pic>
      <p:pic>
        <p:nvPicPr>
          <p:cNvPr id="203" name="図 202">
            <a:extLst>
              <a:ext uri="{FF2B5EF4-FFF2-40B4-BE49-F238E27FC236}">
                <a16:creationId xmlns:a16="http://schemas.microsoft.com/office/drawing/2014/main" id="{E8D71B8A-C0F8-99CD-87C4-BA72D91D63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644" y="1690746"/>
            <a:ext cx="698645" cy="285361"/>
          </a:xfrm>
          <a:prstGeom prst="rect">
            <a:avLst/>
          </a:prstGeom>
        </p:spPr>
      </p:pic>
      <p:pic>
        <p:nvPicPr>
          <p:cNvPr id="204" name="図 203">
            <a:extLst>
              <a:ext uri="{FF2B5EF4-FFF2-40B4-BE49-F238E27FC236}">
                <a16:creationId xmlns:a16="http://schemas.microsoft.com/office/drawing/2014/main" id="{C49A8B08-8224-FDD9-5548-3B331A04EE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644" y="2061795"/>
            <a:ext cx="698645" cy="285361"/>
          </a:xfrm>
          <a:prstGeom prst="rect">
            <a:avLst/>
          </a:prstGeom>
        </p:spPr>
      </p:pic>
      <p:pic>
        <p:nvPicPr>
          <p:cNvPr id="205" name="図 204">
            <a:extLst>
              <a:ext uri="{FF2B5EF4-FFF2-40B4-BE49-F238E27FC236}">
                <a16:creationId xmlns:a16="http://schemas.microsoft.com/office/drawing/2014/main" id="{043B2B71-9C41-D77A-0113-BDD8720690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644" y="2429734"/>
            <a:ext cx="698645" cy="285361"/>
          </a:xfrm>
          <a:prstGeom prst="rect">
            <a:avLst/>
          </a:prstGeom>
        </p:spPr>
      </p:pic>
      <p:pic>
        <p:nvPicPr>
          <p:cNvPr id="206" name="図 205">
            <a:extLst>
              <a:ext uri="{FF2B5EF4-FFF2-40B4-BE49-F238E27FC236}">
                <a16:creationId xmlns:a16="http://schemas.microsoft.com/office/drawing/2014/main" id="{C236CC94-EE3E-DD4A-E044-F6D99901C9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04704" y="5509644"/>
            <a:ext cx="741934" cy="226534"/>
          </a:xfrm>
          <a:prstGeom prst="rect">
            <a:avLst/>
          </a:prstGeom>
        </p:spPr>
      </p:pic>
      <p:pic>
        <p:nvPicPr>
          <p:cNvPr id="209" name="図 208">
            <a:extLst>
              <a:ext uri="{FF2B5EF4-FFF2-40B4-BE49-F238E27FC236}">
                <a16:creationId xmlns:a16="http://schemas.microsoft.com/office/drawing/2014/main" id="{A107D67B-1B2B-D75A-76B2-C9DA193683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371" y="2799025"/>
            <a:ext cx="698645" cy="285361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1C27C63C-B48A-213D-83FE-872590CB57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644" y="2799025"/>
            <a:ext cx="698645" cy="285361"/>
          </a:xfrm>
          <a:prstGeom prst="rect">
            <a:avLst/>
          </a:prstGeom>
        </p:spPr>
      </p:pic>
      <p:pic>
        <p:nvPicPr>
          <p:cNvPr id="240" name="図 239">
            <a:extLst>
              <a:ext uri="{FF2B5EF4-FFF2-40B4-BE49-F238E27FC236}">
                <a16:creationId xmlns:a16="http://schemas.microsoft.com/office/drawing/2014/main" id="{921154C9-41E6-D0E5-1EA3-20EEE7C950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307" y="951552"/>
            <a:ext cx="698645" cy="285361"/>
          </a:xfrm>
          <a:prstGeom prst="rect">
            <a:avLst/>
          </a:prstGeom>
        </p:spPr>
      </p:pic>
      <p:pic>
        <p:nvPicPr>
          <p:cNvPr id="241" name="図 240">
            <a:extLst>
              <a:ext uri="{FF2B5EF4-FFF2-40B4-BE49-F238E27FC236}">
                <a16:creationId xmlns:a16="http://schemas.microsoft.com/office/drawing/2014/main" id="{AD16E7BF-B99B-5A5C-6CF4-B2F9071767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307" y="1323464"/>
            <a:ext cx="698645" cy="285361"/>
          </a:xfrm>
          <a:prstGeom prst="rect">
            <a:avLst/>
          </a:prstGeom>
        </p:spPr>
      </p:pic>
      <p:pic>
        <p:nvPicPr>
          <p:cNvPr id="242" name="図 241">
            <a:extLst>
              <a:ext uri="{FF2B5EF4-FFF2-40B4-BE49-F238E27FC236}">
                <a16:creationId xmlns:a16="http://schemas.microsoft.com/office/drawing/2014/main" id="{71DD6B72-DE20-61EB-40EB-CAC82F4F4E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307" y="1695375"/>
            <a:ext cx="698645" cy="285361"/>
          </a:xfrm>
          <a:prstGeom prst="rect">
            <a:avLst/>
          </a:prstGeom>
        </p:spPr>
      </p:pic>
      <p:pic>
        <p:nvPicPr>
          <p:cNvPr id="245" name="図 244">
            <a:extLst>
              <a:ext uri="{FF2B5EF4-FFF2-40B4-BE49-F238E27FC236}">
                <a16:creationId xmlns:a16="http://schemas.microsoft.com/office/drawing/2014/main" id="{849DE28A-F132-5322-0399-99E1DDAC0D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307" y="2066424"/>
            <a:ext cx="698645" cy="285361"/>
          </a:xfrm>
          <a:prstGeom prst="rect">
            <a:avLst/>
          </a:prstGeom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B4EDCD99-AE30-8AF8-09A1-1D39CEF9DC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307" y="2434363"/>
            <a:ext cx="698645" cy="285361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A4677647-2EE2-37FD-68E8-CFF62FD7EC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580" y="951552"/>
            <a:ext cx="698645" cy="285361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9895A5E3-7555-7942-AAD3-AF92642B7A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580" y="1323464"/>
            <a:ext cx="698645" cy="285361"/>
          </a:xfrm>
          <a:prstGeom prst="rect">
            <a:avLst/>
          </a:prstGeom>
        </p:spPr>
      </p:pic>
      <p:pic>
        <p:nvPicPr>
          <p:cNvPr id="249" name="図 248">
            <a:extLst>
              <a:ext uri="{FF2B5EF4-FFF2-40B4-BE49-F238E27FC236}">
                <a16:creationId xmlns:a16="http://schemas.microsoft.com/office/drawing/2014/main" id="{1043E58B-9A5B-6C96-8AB0-B81A8BCA85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580" y="1695375"/>
            <a:ext cx="698645" cy="285361"/>
          </a:xfrm>
          <a:prstGeom prst="rect">
            <a:avLst/>
          </a:prstGeom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018C7E85-BE5C-C2C5-F143-55B7EDFC12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580" y="2066424"/>
            <a:ext cx="698645" cy="285361"/>
          </a:xfrm>
          <a:prstGeom prst="rect">
            <a:avLst/>
          </a:prstGeom>
        </p:spPr>
      </p:pic>
      <p:pic>
        <p:nvPicPr>
          <p:cNvPr id="251" name="図 250">
            <a:extLst>
              <a:ext uri="{FF2B5EF4-FFF2-40B4-BE49-F238E27FC236}">
                <a16:creationId xmlns:a16="http://schemas.microsoft.com/office/drawing/2014/main" id="{F502BACE-21E6-08B4-65BD-4B2FC14073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580" y="2434363"/>
            <a:ext cx="698645" cy="285361"/>
          </a:xfrm>
          <a:prstGeom prst="rect">
            <a:avLst/>
          </a:prstGeom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FA5645C6-E8FB-910B-6C6C-B3601FF33F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307" y="2803654"/>
            <a:ext cx="698645" cy="285361"/>
          </a:xfrm>
          <a:prstGeom prst="rect">
            <a:avLst/>
          </a:prstGeom>
        </p:spPr>
      </p:pic>
      <p:pic>
        <p:nvPicPr>
          <p:cNvPr id="253" name="図 252">
            <a:extLst>
              <a:ext uri="{FF2B5EF4-FFF2-40B4-BE49-F238E27FC236}">
                <a16:creationId xmlns:a16="http://schemas.microsoft.com/office/drawing/2014/main" id="{F5140ED5-EEF0-92E6-5242-742A0CEE6F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580" y="2803654"/>
            <a:ext cx="698645" cy="28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109</cp:revision>
  <cp:lastPrinted>2021-06-02T08:17:20Z</cp:lastPrinted>
  <dcterms:created xsi:type="dcterms:W3CDTF">2017-02-16T14:19:57Z</dcterms:created>
  <dcterms:modified xsi:type="dcterms:W3CDTF">2024-05-02T02:30:39Z</dcterms:modified>
</cp:coreProperties>
</file>