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79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051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FBF8C0C-1A40-4EDF-89EE-336E0C97FD9A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E54E67E-2965-475D-A991-6A41CD33C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08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FBF8C0C-1A40-4EDF-89EE-336E0C97FD9A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E54E67E-2965-475D-A991-6A41CD33C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52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6135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FBF8C0C-1A40-4EDF-89EE-336E0C97FD9A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E54E67E-2965-475D-A991-6A41CD33C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7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FBF8C0C-1A40-4EDF-89EE-336E0C97FD9A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E54E67E-2965-475D-A991-6A41CD33C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47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FBF8C0C-1A40-4EDF-89EE-336E0C97FD9A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E54E67E-2965-475D-A991-6A41CD33C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65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FBF8C0C-1A40-4EDF-89EE-336E0C97FD9A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E54E67E-2965-475D-A991-6A41CD33C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3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FBF8C0C-1A40-4EDF-89EE-336E0C97FD9A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E54E67E-2965-475D-A991-6A41CD33C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41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FBF8C0C-1A40-4EDF-89EE-336E0C97FD9A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E54E67E-2965-475D-A991-6A41CD33C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39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FBF8C0C-1A40-4EDF-89EE-336E0C97FD9A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E54E67E-2965-475D-A991-6A41CD33C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55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FBF8C0C-1A40-4EDF-89EE-336E0C97FD9A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E54E67E-2965-475D-A991-6A41CD33C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05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6" y="-332507"/>
            <a:ext cx="9381972" cy="7119653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813" y="1104375"/>
            <a:ext cx="358903" cy="358903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11" y="1463278"/>
            <a:ext cx="358903" cy="358903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11" y="2228822"/>
            <a:ext cx="358903" cy="3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19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31919" y="6366750"/>
            <a:ext cx="820767" cy="271578"/>
          </a:xfrm>
          <a:prstGeom prst="rect">
            <a:avLst/>
          </a:prstGeom>
        </p:spPr>
      </p:pic>
      <p:pic>
        <p:nvPicPr>
          <p:cNvPr id="31" name="図 30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568" y="6715493"/>
            <a:ext cx="105613" cy="81473"/>
          </a:xfrm>
          <a:prstGeom prst="rect">
            <a:avLst/>
          </a:prstGeom>
        </p:spPr>
      </p:pic>
      <p:pic>
        <p:nvPicPr>
          <p:cNvPr id="35" name="図 34"/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770" y="5026869"/>
            <a:ext cx="558242" cy="229332"/>
          </a:xfrm>
          <a:prstGeom prst="rect">
            <a:avLst/>
          </a:prstGeom>
        </p:spPr>
      </p:pic>
      <p:pic>
        <p:nvPicPr>
          <p:cNvPr id="36" name="図 35"/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805" y="5444932"/>
            <a:ext cx="558242" cy="229332"/>
          </a:xfrm>
          <a:prstGeom prst="rect">
            <a:avLst/>
          </a:prstGeom>
        </p:spPr>
      </p:pic>
      <p:pic>
        <p:nvPicPr>
          <p:cNvPr id="29" name="図 28"/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806" y="5766346"/>
            <a:ext cx="558242" cy="138806"/>
          </a:xfrm>
          <a:prstGeom prst="rect">
            <a:avLst/>
          </a:prstGeom>
        </p:spPr>
      </p:pic>
      <p:pic>
        <p:nvPicPr>
          <p:cNvPr id="37" name="図 36"/>
          <p:cNvPicPr preferRelativeResize="0"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962" y="5914291"/>
            <a:ext cx="159929" cy="150876"/>
          </a:xfrm>
          <a:prstGeom prst="rect">
            <a:avLst/>
          </a:prstGeom>
        </p:spPr>
      </p:pic>
      <p:pic>
        <p:nvPicPr>
          <p:cNvPr id="46" name="図 45"/>
          <p:cNvPicPr preferRelativeResize="0"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832" y="6174331"/>
            <a:ext cx="187086" cy="153894"/>
          </a:xfrm>
          <a:prstGeom prst="rect">
            <a:avLst/>
          </a:prstGeom>
        </p:spPr>
      </p:pic>
      <p:pic>
        <p:nvPicPr>
          <p:cNvPr id="47" name="図 46"/>
          <p:cNvPicPr preferRelativeResize="0"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90744" y="6392871"/>
            <a:ext cx="588417" cy="168981"/>
          </a:xfrm>
          <a:prstGeom prst="rect">
            <a:avLst/>
          </a:prstGeom>
        </p:spPr>
      </p:pic>
      <p:pic>
        <p:nvPicPr>
          <p:cNvPr id="11" name="図 10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797327" y="6392146"/>
            <a:ext cx="820767" cy="271578"/>
          </a:xfrm>
          <a:prstGeom prst="rect">
            <a:avLst/>
          </a:prstGeom>
        </p:spPr>
      </p:pic>
      <p:pic>
        <p:nvPicPr>
          <p:cNvPr id="12" name="図 11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976" y="6740889"/>
            <a:ext cx="105613" cy="81473"/>
          </a:xfrm>
          <a:prstGeom prst="rect">
            <a:avLst/>
          </a:prstGeom>
        </p:spPr>
      </p:pic>
      <p:pic>
        <p:nvPicPr>
          <p:cNvPr id="14" name="図 13"/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221" y="4568851"/>
            <a:ext cx="558242" cy="229332"/>
          </a:xfrm>
          <a:prstGeom prst="rect">
            <a:avLst/>
          </a:prstGeom>
        </p:spPr>
      </p:pic>
      <p:pic>
        <p:nvPicPr>
          <p:cNvPr id="15" name="図 14"/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768" y="4247437"/>
            <a:ext cx="558242" cy="229332"/>
          </a:xfrm>
          <a:prstGeom prst="rect">
            <a:avLst/>
          </a:prstGeom>
        </p:spPr>
      </p:pic>
      <p:pic>
        <p:nvPicPr>
          <p:cNvPr id="16" name="図 15"/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769" y="4568851"/>
            <a:ext cx="558242" cy="138806"/>
          </a:xfrm>
          <a:prstGeom prst="rect">
            <a:avLst/>
          </a:prstGeom>
        </p:spPr>
      </p:pic>
      <p:pic>
        <p:nvPicPr>
          <p:cNvPr id="17" name="図 16"/>
          <p:cNvPicPr preferRelativeResize="0"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925" y="4716796"/>
            <a:ext cx="159929" cy="150876"/>
          </a:xfrm>
          <a:prstGeom prst="rect">
            <a:avLst/>
          </a:prstGeom>
        </p:spPr>
      </p:pic>
      <p:pic>
        <p:nvPicPr>
          <p:cNvPr id="18" name="図 17"/>
          <p:cNvPicPr preferRelativeResize="0"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4240" y="6199727"/>
            <a:ext cx="187086" cy="153894"/>
          </a:xfrm>
          <a:prstGeom prst="rect">
            <a:avLst/>
          </a:prstGeom>
        </p:spPr>
      </p:pic>
      <p:pic>
        <p:nvPicPr>
          <p:cNvPr id="19" name="図 18"/>
          <p:cNvPicPr preferRelativeResize="0"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156152" y="6418267"/>
            <a:ext cx="588417" cy="168981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274849" y="3186321"/>
            <a:ext cx="6952154" cy="2479992"/>
            <a:chOff x="274849" y="3186321"/>
            <a:chExt cx="6952154" cy="2479992"/>
          </a:xfrm>
        </p:grpSpPr>
        <p:pic>
          <p:nvPicPr>
            <p:cNvPr id="34" name="図 33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74849" y="5436981"/>
              <a:ext cx="558242" cy="229332"/>
            </a:xfrm>
            <a:prstGeom prst="rect">
              <a:avLst/>
            </a:prstGeom>
          </p:spPr>
        </p:pic>
        <p:pic>
          <p:nvPicPr>
            <p:cNvPr id="20" name="図 19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74849" y="5118492"/>
              <a:ext cx="558242" cy="229332"/>
            </a:xfrm>
            <a:prstGeom prst="rect">
              <a:avLst/>
            </a:prstGeom>
          </p:spPr>
        </p:pic>
        <p:pic>
          <p:nvPicPr>
            <p:cNvPr id="21" name="図 20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74849" y="4801648"/>
              <a:ext cx="558242" cy="229332"/>
            </a:xfrm>
            <a:prstGeom prst="rect">
              <a:avLst/>
            </a:prstGeom>
          </p:spPr>
        </p:pic>
        <p:pic>
          <p:nvPicPr>
            <p:cNvPr id="22" name="図 21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74849" y="4483159"/>
              <a:ext cx="558242" cy="229332"/>
            </a:xfrm>
            <a:prstGeom prst="rect">
              <a:avLst/>
            </a:prstGeom>
          </p:spPr>
        </p:pic>
        <p:pic>
          <p:nvPicPr>
            <p:cNvPr id="23" name="図 22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74849" y="4140143"/>
              <a:ext cx="558242" cy="229332"/>
            </a:xfrm>
            <a:prstGeom prst="rect">
              <a:avLst/>
            </a:prstGeom>
          </p:spPr>
        </p:pic>
        <p:pic>
          <p:nvPicPr>
            <p:cNvPr id="24" name="図 23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74849" y="3821654"/>
              <a:ext cx="558242" cy="229332"/>
            </a:xfrm>
            <a:prstGeom prst="rect">
              <a:avLst/>
            </a:prstGeom>
          </p:spPr>
        </p:pic>
        <p:pic>
          <p:nvPicPr>
            <p:cNvPr id="25" name="図 24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74849" y="3504810"/>
              <a:ext cx="558242" cy="229332"/>
            </a:xfrm>
            <a:prstGeom prst="rect">
              <a:avLst/>
            </a:prstGeom>
          </p:spPr>
        </p:pic>
        <p:pic>
          <p:nvPicPr>
            <p:cNvPr id="27" name="図 26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74849" y="3186321"/>
              <a:ext cx="558242" cy="229332"/>
            </a:xfrm>
            <a:prstGeom prst="rect">
              <a:avLst/>
            </a:prstGeom>
          </p:spPr>
        </p:pic>
        <p:pic>
          <p:nvPicPr>
            <p:cNvPr id="30" name="図 29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85284" y="5436981"/>
              <a:ext cx="558242" cy="229332"/>
            </a:xfrm>
            <a:prstGeom prst="rect">
              <a:avLst/>
            </a:prstGeom>
          </p:spPr>
        </p:pic>
        <p:pic>
          <p:nvPicPr>
            <p:cNvPr id="32" name="図 31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85284" y="5118492"/>
              <a:ext cx="558242" cy="229332"/>
            </a:xfrm>
            <a:prstGeom prst="rect">
              <a:avLst/>
            </a:prstGeom>
          </p:spPr>
        </p:pic>
        <p:pic>
          <p:nvPicPr>
            <p:cNvPr id="33" name="図 32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85284" y="4801648"/>
              <a:ext cx="558242" cy="229332"/>
            </a:xfrm>
            <a:prstGeom prst="rect">
              <a:avLst/>
            </a:prstGeom>
          </p:spPr>
        </p:pic>
        <p:pic>
          <p:nvPicPr>
            <p:cNvPr id="38" name="図 37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85284" y="4483159"/>
              <a:ext cx="558242" cy="229332"/>
            </a:xfrm>
            <a:prstGeom prst="rect">
              <a:avLst/>
            </a:prstGeom>
          </p:spPr>
        </p:pic>
        <p:pic>
          <p:nvPicPr>
            <p:cNvPr id="39" name="図 38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85284" y="4140143"/>
              <a:ext cx="558242" cy="229332"/>
            </a:xfrm>
            <a:prstGeom prst="rect">
              <a:avLst/>
            </a:prstGeom>
          </p:spPr>
        </p:pic>
        <p:pic>
          <p:nvPicPr>
            <p:cNvPr id="40" name="図 39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85284" y="3821654"/>
              <a:ext cx="558242" cy="229332"/>
            </a:xfrm>
            <a:prstGeom prst="rect">
              <a:avLst/>
            </a:prstGeom>
          </p:spPr>
        </p:pic>
        <p:pic>
          <p:nvPicPr>
            <p:cNvPr id="41" name="図 40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85284" y="3504810"/>
              <a:ext cx="558242" cy="229332"/>
            </a:xfrm>
            <a:prstGeom prst="rect">
              <a:avLst/>
            </a:prstGeom>
          </p:spPr>
        </p:pic>
        <p:pic>
          <p:nvPicPr>
            <p:cNvPr id="42" name="図 41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85284" y="3186321"/>
              <a:ext cx="558242" cy="229332"/>
            </a:xfrm>
            <a:prstGeom prst="rect">
              <a:avLst/>
            </a:prstGeom>
          </p:spPr>
        </p:pic>
        <p:pic>
          <p:nvPicPr>
            <p:cNvPr id="73" name="図 72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695719" y="5436981"/>
              <a:ext cx="558242" cy="229332"/>
            </a:xfrm>
            <a:prstGeom prst="rect">
              <a:avLst/>
            </a:prstGeom>
          </p:spPr>
        </p:pic>
        <p:pic>
          <p:nvPicPr>
            <p:cNvPr id="74" name="図 73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695719" y="5118492"/>
              <a:ext cx="558242" cy="229332"/>
            </a:xfrm>
            <a:prstGeom prst="rect">
              <a:avLst/>
            </a:prstGeom>
          </p:spPr>
        </p:pic>
        <p:pic>
          <p:nvPicPr>
            <p:cNvPr id="75" name="図 74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695719" y="4801648"/>
              <a:ext cx="558242" cy="229332"/>
            </a:xfrm>
            <a:prstGeom prst="rect">
              <a:avLst/>
            </a:prstGeom>
          </p:spPr>
        </p:pic>
        <p:pic>
          <p:nvPicPr>
            <p:cNvPr id="76" name="図 75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695719" y="4483159"/>
              <a:ext cx="558242" cy="229332"/>
            </a:xfrm>
            <a:prstGeom prst="rect">
              <a:avLst/>
            </a:prstGeom>
          </p:spPr>
        </p:pic>
        <p:pic>
          <p:nvPicPr>
            <p:cNvPr id="77" name="図 76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695719" y="4140143"/>
              <a:ext cx="558242" cy="229332"/>
            </a:xfrm>
            <a:prstGeom prst="rect">
              <a:avLst/>
            </a:prstGeom>
          </p:spPr>
        </p:pic>
        <p:pic>
          <p:nvPicPr>
            <p:cNvPr id="78" name="図 77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695719" y="3821654"/>
              <a:ext cx="558242" cy="229332"/>
            </a:xfrm>
            <a:prstGeom prst="rect">
              <a:avLst/>
            </a:prstGeom>
          </p:spPr>
        </p:pic>
        <p:pic>
          <p:nvPicPr>
            <p:cNvPr id="79" name="図 78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695719" y="3504810"/>
              <a:ext cx="558242" cy="229332"/>
            </a:xfrm>
            <a:prstGeom prst="rect">
              <a:avLst/>
            </a:prstGeom>
          </p:spPr>
        </p:pic>
        <p:pic>
          <p:nvPicPr>
            <p:cNvPr id="80" name="図 79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695719" y="3186321"/>
              <a:ext cx="558242" cy="229332"/>
            </a:xfrm>
            <a:prstGeom prst="rect">
              <a:avLst/>
            </a:prstGeom>
          </p:spPr>
        </p:pic>
        <p:pic>
          <p:nvPicPr>
            <p:cNvPr id="82" name="図 81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406154" y="5436981"/>
              <a:ext cx="558242" cy="229332"/>
            </a:xfrm>
            <a:prstGeom prst="rect">
              <a:avLst/>
            </a:prstGeom>
          </p:spPr>
        </p:pic>
        <p:pic>
          <p:nvPicPr>
            <p:cNvPr id="83" name="図 82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406154" y="5118492"/>
              <a:ext cx="558242" cy="229332"/>
            </a:xfrm>
            <a:prstGeom prst="rect">
              <a:avLst/>
            </a:prstGeom>
          </p:spPr>
        </p:pic>
        <p:pic>
          <p:nvPicPr>
            <p:cNvPr id="84" name="図 83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406154" y="4801648"/>
              <a:ext cx="558242" cy="229332"/>
            </a:xfrm>
            <a:prstGeom prst="rect">
              <a:avLst/>
            </a:prstGeom>
          </p:spPr>
        </p:pic>
        <p:pic>
          <p:nvPicPr>
            <p:cNvPr id="85" name="図 84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406154" y="4483159"/>
              <a:ext cx="558242" cy="229332"/>
            </a:xfrm>
            <a:prstGeom prst="rect">
              <a:avLst/>
            </a:prstGeom>
          </p:spPr>
        </p:pic>
        <p:pic>
          <p:nvPicPr>
            <p:cNvPr id="86" name="図 85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406154" y="4140143"/>
              <a:ext cx="558242" cy="229332"/>
            </a:xfrm>
            <a:prstGeom prst="rect">
              <a:avLst/>
            </a:prstGeom>
          </p:spPr>
        </p:pic>
        <p:pic>
          <p:nvPicPr>
            <p:cNvPr id="87" name="図 86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406154" y="3821654"/>
              <a:ext cx="558242" cy="229332"/>
            </a:xfrm>
            <a:prstGeom prst="rect">
              <a:avLst/>
            </a:prstGeom>
          </p:spPr>
        </p:pic>
        <p:pic>
          <p:nvPicPr>
            <p:cNvPr id="88" name="図 87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406154" y="3504810"/>
              <a:ext cx="558242" cy="229332"/>
            </a:xfrm>
            <a:prstGeom prst="rect">
              <a:avLst/>
            </a:prstGeom>
          </p:spPr>
        </p:pic>
        <p:pic>
          <p:nvPicPr>
            <p:cNvPr id="89" name="図 88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406154" y="3186321"/>
              <a:ext cx="558242" cy="229332"/>
            </a:xfrm>
            <a:prstGeom prst="rect">
              <a:avLst/>
            </a:prstGeom>
          </p:spPr>
        </p:pic>
        <p:pic>
          <p:nvPicPr>
            <p:cNvPr id="91" name="図 90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116589" y="5436981"/>
              <a:ext cx="558242" cy="229332"/>
            </a:xfrm>
            <a:prstGeom prst="rect">
              <a:avLst/>
            </a:prstGeom>
          </p:spPr>
        </p:pic>
        <p:pic>
          <p:nvPicPr>
            <p:cNvPr id="92" name="図 91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116589" y="5118492"/>
              <a:ext cx="558242" cy="229332"/>
            </a:xfrm>
            <a:prstGeom prst="rect">
              <a:avLst/>
            </a:prstGeom>
          </p:spPr>
        </p:pic>
        <p:pic>
          <p:nvPicPr>
            <p:cNvPr id="93" name="図 92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116589" y="4801648"/>
              <a:ext cx="558242" cy="229332"/>
            </a:xfrm>
            <a:prstGeom prst="rect">
              <a:avLst/>
            </a:prstGeom>
          </p:spPr>
        </p:pic>
        <p:pic>
          <p:nvPicPr>
            <p:cNvPr id="94" name="図 93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116589" y="4483159"/>
              <a:ext cx="558242" cy="229332"/>
            </a:xfrm>
            <a:prstGeom prst="rect">
              <a:avLst/>
            </a:prstGeom>
          </p:spPr>
        </p:pic>
        <p:pic>
          <p:nvPicPr>
            <p:cNvPr id="95" name="図 94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116589" y="4140143"/>
              <a:ext cx="558242" cy="229332"/>
            </a:xfrm>
            <a:prstGeom prst="rect">
              <a:avLst/>
            </a:prstGeom>
          </p:spPr>
        </p:pic>
        <p:pic>
          <p:nvPicPr>
            <p:cNvPr id="96" name="図 95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116589" y="3821654"/>
              <a:ext cx="558242" cy="229332"/>
            </a:xfrm>
            <a:prstGeom prst="rect">
              <a:avLst/>
            </a:prstGeom>
          </p:spPr>
        </p:pic>
        <p:pic>
          <p:nvPicPr>
            <p:cNvPr id="97" name="図 96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116589" y="3504810"/>
              <a:ext cx="558242" cy="229332"/>
            </a:xfrm>
            <a:prstGeom prst="rect">
              <a:avLst/>
            </a:prstGeom>
          </p:spPr>
        </p:pic>
        <p:pic>
          <p:nvPicPr>
            <p:cNvPr id="98" name="図 97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116589" y="3186321"/>
              <a:ext cx="558242" cy="229332"/>
            </a:xfrm>
            <a:prstGeom prst="rect">
              <a:avLst/>
            </a:prstGeom>
          </p:spPr>
        </p:pic>
        <p:pic>
          <p:nvPicPr>
            <p:cNvPr id="100" name="図 99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27024" y="5436981"/>
              <a:ext cx="558242" cy="229332"/>
            </a:xfrm>
            <a:prstGeom prst="rect">
              <a:avLst/>
            </a:prstGeom>
          </p:spPr>
        </p:pic>
        <p:pic>
          <p:nvPicPr>
            <p:cNvPr id="101" name="図 100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27024" y="5118492"/>
              <a:ext cx="558242" cy="229332"/>
            </a:xfrm>
            <a:prstGeom prst="rect">
              <a:avLst/>
            </a:prstGeom>
          </p:spPr>
        </p:pic>
        <p:pic>
          <p:nvPicPr>
            <p:cNvPr id="102" name="図 101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27024" y="4801648"/>
              <a:ext cx="558242" cy="229332"/>
            </a:xfrm>
            <a:prstGeom prst="rect">
              <a:avLst/>
            </a:prstGeom>
          </p:spPr>
        </p:pic>
        <p:pic>
          <p:nvPicPr>
            <p:cNvPr id="103" name="図 102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27024" y="4483159"/>
              <a:ext cx="558242" cy="229332"/>
            </a:xfrm>
            <a:prstGeom prst="rect">
              <a:avLst/>
            </a:prstGeom>
          </p:spPr>
        </p:pic>
        <p:pic>
          <p:nvPicPr>
            <p:cNvPr id="104" name="図 103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27024" y="4140143"/>
              <a:ext cx="558242" cy="229332"/>
            </a:xfrm>
            <a:prstGeom prst="rect">
              <a:avLst/>
            </a:prstGeom>
          </p:spPr>
        </p:pic>
        <p:pic>
          <p:nvPicPr>
            <p:cNvPr id="105" name="図 104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27024" y="3821654"/>
              <a:ext cx="558242" cy="229332"/>
            </a:xfrm>
            <a:prstGeom prst="rect">
              <a:avLst/>
            </a:prstGeom>
          </p:spPr>
        </p:pic>
        <p:pic>
          <p:nvPicPr>
            <p:cNvPr id="106" name="図 105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27024" y="3504810"/>
              <a:ext cx="558242" cy="229332"/>
            </a:xfrm>
            <a:prstGeom prst="rect">
              <a:avLst/>
            </a:prstGeom>
          </p:spPr>
        </p:pic>
        <p:pic>
          <p:nvPicPr>
            <p:cNvPr id="107" name="図 106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827024" y="3186321"/>
              <a:ext cx="558242" cy="229332"/>
            </a:xfrm>
            <a:prstGeom prst="rect">
              <a:avLst/>
            </a:prstGeom>
          </p:spPr>
        </p:pic>
        <p:pic>
          <p:nvPicPr>
            <p:cNvPr id="109" name="図 108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37459" y="5436981"/>
              <a:ext cx="558242" cy="229332"/>
            </a:xfrm>
            <a:prstGeom prst="rect">
              <a:avLst/>
            </a:prstGeom>
          </p:spPr>
        </p:pic>
        <p:pic>
          <p:nvPicPr>
            <p:cNvPr id="110" name="図 109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37459" y="5118492"/>
              <a:ext cx="558242" cy="229332"/>
            </a:xfrm>
            <a:prstGeom prst="rect">
              <a:avLst/>
            </a:prstGeom>
          </p:spPr>
        </p:pic>
        <p:pic>
          <p:nvPicPr>
            <p:cNvPr id="111" name="図 110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37459" y="4801648"/>
              <a:ext cx="558242" cy="229332"/>
            </a:xfrm>
            <a:prstGeom prst="rect">
              <a:avLst/>
            </a:prstGeom>
          </p:spPr>
        </p:pic>
        <p:pic>
          <p:nvPicPr>
            <p:cNvPr id="112" name="図 111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37459" y="4483159"/>
              <a:ext cx="558242" cy="229332"/>
            </a:xfrm>
            <a:prstGeom prst="rect">
              <a:avLst/>
            </a:prstGeom>
          </p:spPr>
        </p:pic>
        <p:pic>
          <p:nvPicPr>
            <p:cNvPr id="113" name="図 112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37459" y="4140143"/>
              <a:ext cx="558242" cy="229332"/>
            </a:xfrm>
            <a:prstGeom prst="rect">
              <a:avLst/>
            </a:prstGeom>
          </p:spPr>
        </p:pic>
        <p:pic>
          <p:nvPicPr>
            <p:cNvPr id="114" name="図 113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37459" y="3821654"/>
              <a:ext cx="558242" cy="229332"/>
            </a:xfrm>
            <a:prstGeom prst="rect">
              <a:avLst/>
            </a:prstGeom>
          </p:spPr>
        </p:pic>
        <p:pic>
          <p:nvPicPr>
            <p:cNvPr id="115" name="図 114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37459" y="3504810"/>
              <a:ext cx="558242" cy="229332"/>
            </a:xfrm>
            <a:prstGeom prst="rect">
              <a:avLst/>
            </a:prstGeom>
          </p:spPr>
        </p:pic>
        <p:pic>
          <p:nvPicPr>
            <p:cNvPr id="116" name="図 115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37459" y="3186321"/>
              <a:ext cx="558242" cy="229332"/>
            </a:xfrm>
            <a:prstGeom prst="rect">
              <a:avLst/>
            </a:prstGeom>
          </p:spPr>
        </p:pic>
        <p:pic>
          <p:nvPicPr>
            <p:cNvPr id="118" name="図 117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247894" y="5436981"/>
              <a:ext cx="558242" cy="229332"/>
            </a:xfrm>
            <a:prstGeom prst="rect">
              <a:avLst/>
            </a:prstGeom>
          </p:spPr>
        </p:pic>
        <p:pic>
          <p:nvPicPr>
            <p:cNvPr id="119" name="図 118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247894" y="5118492"/>
              <a:ext cx="558242" cy="229332"/>
            </a:xfrm>
            <a:prstGeom prst="rect">
              <a:avLst/>
            </a:prstGeom>
          </p:spPr>
        </p:pic>
        <p:pic>
          <p:nvPicPr>
            <p:cNvPr id="120" name="図 119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247894" y="4801648"/>
              <a:ext cx="558242" cy="229332"/>
            </a:xfrm>
            <a:prstGeom prst="rect">
              <a:avLst/>
            </a:prstGeom>
          </p:spPr>
        </p:pic>
        <p:pic>
          <p:nvPicPr>
            <p:cNvPr id="121" name="図 120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247894" y="4483159"/>
              <a:ext cx="558242" cy="229332"/>
            </a:xfrm>
            <a:prstGeom prst="rect">
              <a:avLst/>
            </a:prstGeom>
          </p:spPr>
        </p:pic>
        <p:pic>
          <p:nvPicPr>
            <p:cNvPr id="122" name="図 121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247894" y="4140143"/>
              <a:ext cx="558242" cy="229332"/>
            </a:xfrm>
            <a:prstGeom prst="rect">
              <a:avLst/>
            </a:prstGeom>
          </p:spPr>
        </p:pic>
        <p:pic>
          <p:nvPicPr>
            <p:cNvPr id="123" name="図 122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247894" y="3821654"/>
              <a:ext cx="558242" cy="229332"/>
            </a:xfrm>
            <a:prstGeom prst="rect">
              <a:avLst/>
            </a:prstGeom>
          </p:spPr>
        </p:pic>
        <p:pic>
          <p:nvPicPr>
            <p:cNvPr id="124" name="図 123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247894" y="3504810"/>
              <a:ext cx="558242" cy="229332"/>
            </a:xfrm>
            <a:prstGeom prst="rect">
              <a:avLst/>
            </a:prstGeom>
          </p:spPr>
        </p:pic>
        <p:pic>
          <p:nvPicPr>
            <p:cNvPr id="125" name="図 124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247894" y="3186321"/>
              <a:ext cx="558242" cy="229332"/>
            </a:xfrm>
            <a:prstGeom prst="rect">
              <a:avLst/>
            </a:prstGeom>
          </p:spPr>
        </p:pic>
        <p:pic>
          <p:nvPicPr>
            <p:cNvPr id="127" name="図 126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58329" y="5436981"/>
              <a:ext cx="558242" cy="229332"/>
            </a:xfrm>
            <a:prstGeom prst="rect">
              <a:avLst/>
            </a:prstGeom>
          </p:spPr>
        </p:pic>
        <p:pic>
          <p:nvPicPr>
            <p:cNvPr id="128" name="図 127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58329" y="5118492"/>
              <a:ext cx="558242" cy="229332"/>
            </a:xfrm>
            <a:prstGeom prst="rect">
              <a:avLst/>
            </a:prstGeom>
          </p:spPr>
        </p:pic>
        <p:pic>
          <p:nvPicPr>
            <p:cNvPr id="129" name="図 128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58329" y="4801648"/>
              <a:ext cx="558242" cy="229332"/>
            </a:xfrm>
            <a:prstGeom prst="rect">
              <a:avLst/>
            </a:prstGeom>
          </p:spPr>
        </p:pic>
        <p:pic>
          <p:nvPicPr>
            <p:cNvPr id="130" name="図 129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58329" y="4483159"/>
              <a:ext cx="558242" cy="229332"/>
            </a:xfrm>
            <a:prstGeom prst="rect">
              <a:avLst/>
            </a:prstGeom>
          </p:spPr>
        </p:pic>
        <p:pic>
          <p:nvPicPr>
            <p:cNvPr id="131" name="図 130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58329" y="4140143"/>
              <a:ext cx="558242" cy="229332"/>
            </a:xfrm>
            <a:prstGeom prst="rect">
              <a:avLst/>
            </a:prstGeom>
          </p:spPr>
        </p:pic>
        <p:pic>
          <p:nvPicPr>
            <p:cNvPr id="132" name="図 131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58329" y="3821654"/>
              <a:ext cx="558242" cy="229332"/>
            </a:xfrm>
            <a:prstGeom prst="rect">
              <a:avLst/>
            </a:prstGeom>
          </p:spPr>
        </p:pic>
        <p:pic>
          <p:nvPicPr>
            <p:cNvPr id="133" name="図 132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58329" y="3504810"/>
              <a:ext cx="558242" cy="229332"/>
            </a:xfrm>
            <a:prstGeom prst="rect">
              <a:avLst/>
            </a:prstGeom>
          </p:spPr>
        </p:pic>
        <p:pic>
          <p:nvPicPr>
            <p:cNvPr id="134" name="図 133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958329" y="3186321"/>
              <a:ext cx="558242" cy="229332"/>
            </a:xfrm>
            <a:prstGeom prst="rect">
              <a:avLst/>
            </a:prstGeom>
          </p:spPr>
        </p:pic>
        <p:pic>
          <p:nvPicPr>
            <p:cNvPr id="136" name="図 135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668761" y="5436981"/>
              <a:ext cx="558242" cy="229332"/>
            </a:xfrm>
            <a:prstGeom prst="rect">
              <a:avLst/>
            </a:prstGeom>
          </p:spPr>
        </p:pic>
        <p:pic>
          <p:nvPicPr>
            <p:cNvPr id="137" name="図 136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668761" y="5118492"/>
              <a:ext cx="558242" cy="229332"/>
            </a:xfrm>
            <a:prstGeom prst="rect">
              <a:avLst/>
            </a:prstGeom>
          </p:spPr>
        </p:pic>
        <p:pic>
          <p:nvPicPr>
            <p:cNvPr id="138" name="図 137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668761" y="4801648"/>
              <a:ext cx="558242" cy="229332"/>
            </a:xfrm>
            <a:prstGeom prst="rect">
              <a:avLst/>
            </a:prstGeom>
          </p:spPr>
        </p:pic>
        <p:pic>
          <p:nvPicPr>
            <p:cNvPr id="139" name="図 138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668761" y="4483159"/>
              <a:ext cx="558242" cy="229332"/>
            </a:xfrm>
            <a:prstGeom prst="rect">
              <a:avLst/>
            </a:prstGeom>
          </p:spPr>
        </p:pic>
        <p:pic>
          <p:nvPicPr>
            <p:cNvPr id="140" name="図 139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668761" y="4140143"/>
              <a:ext cx="558242" cy="229332"/>
            </a:xfrm>
            <a:prstGeom prst="rect">
              <a:avLst/>
            </a:prstGeom>
          </p:spPr>
        </p:pic>
        <p:pic>
          <p:nvPicPr>
            <p:cNvPr id="141" name="図 140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668761" y="3821654"/>
              <a:ext cx="558242" cy="229332"/>
            </a:xfrm>
            <a:prstGeom prst="rect">
              <a:avLst/>
            </a:prstGeom>
          </p:spPr>
        </p:pic>
        <p:pic>
          <p:nvPicPr>
            <p:cNvPr id="142" name="図 141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668761" y="3504810"/>
              <a:ext cx="558242" cy="229332"/>
            </a:xfrm>
            <a:prstGeom prst="rect">
              <a:avLst/>
            </a:prstGeom>
          </p:spPr>
        </p:pic>
        <p:pic>
          <p:nvPicPr>
            <p:cNvPr id="143" name="図 142"/>
            <p:cNvPicPr preferRelativeResize="0"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668761" y="3186321"/>
              <a:ext cx="558242" cy="229332"/>
            </a:xfrm>
            <a:prstGeom prst="rect">
              <a:avLst/>
            </a:prstGeom>
          </p:spPr>
        </p:pic>
      </p:grpSp>
      <p:pic>
        <p:nvPicPr>
          <p:cNvPr id="201" name="図 200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22445" y="718749"/>
            <a:ext cx="558242" cy="229332"/>
          </a:xfrm>
          <a:prstGeom prst="rect">
            <a:avLst/>
          </a:prstGeom>
        </p:spPr>
      </p:pic>
      <p:pic>
        <p:nvPicPr>
          <p:cNvPr id="202" name="図 201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43382" y="718749"/>
            <a:ext cx="558242" cy="229332"/>
          </a:xfrm>
          <a:prstGeom prst="rect">
            <a:avLst/>
          </a:prstGeom>
        </p:spPr>
      </p:pic>
      <p:pic>
        <p:nvPicPr>
          <p:cNvPr id="203" name="図 202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64319" y="718749"/>
            <a:ext cx="558242" cy="229332"/>
          </a:xfrm>
          <a:prstGeom prst="rect">
            <a:avLst/>
          </a:prstGeom>
        </p:spPr>
      </p:pic>
      <p:pic>
        <p:nvPicPr>
          <p:cNvPr id="204" name="図 203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85256" y="718749"/>
            <a:ext cx="558242" cy="229332"/>
          </a:xfrm>
          <a:prstGeom prst="rect">
            <a:avLst/>
          </a:prstGeom>
        </p:spPr>
      </p:pic>
      <p:pic>
        <p:nvPicPr>
          <p:cNvPr id="205" name="図 204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06193" y="718749"/>
            <a:ext cx="558242" cy="229332"/>
          </a:xfrm>
          <a:prstGeom prst="rect">
            <a:avLst/>
          </a:prstGeom>
        </p:spPr>
      </p:pic>
      <p:pic>
        <p:nvPicPr>
          <p:cNvPr id="206" name="図 205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27130" y="718749"/>
            <a:ext cx="558242" cy="229332"/>
          </a:xfrm>
          <a:prstGeom prst="rect">
            <a:avLst/>
          </a:prstGeom>
        </p:spPr>
      </p:pic>
      <p:pic>
        <p:nvPicPr>
          <p:cNvPr id="207" name="図 206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48067" y="718749"/>
            <a:ext cx="558242" cy="229332"/>
          </a:xfrm>
          <a:prstGeom prst="rect">
            <a:avLst/>
          </a:prstGeom>
        </p:spPr>
      </p:pic>
      <p:pic>
        <p:nvPicPr>
          <p:cNvPr id="208" name="図 207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69006" y="718749"/>
            <a:ext cx="558242" cy="229332"/>
          </a:xfrm>
          <a:prstGeom prst="rect">
            <a:avLst/>
          </a:prstGeom>
        </p:spPr>
      </p:pic>
      <p:pic>
        <p:nvPicPr>
          <p:cNvPr id="209" name="図 208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22445" y="1429184"/>
            <a:ext cx="558242" cy="229332"/>
          </a:xfrm>
          <a:prstGeom prst="rect">
            <a:avLst/>
          </a:prstGeom>
        </p:spPr>
      </p:pic>
      <p:pic>
        <p:nvPicPr>
          <p:cNvPr id="210" name="図 209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43382" y="1429184"/>
            <a:ext cx="558242" cy="229332"/>
          </a:xfrm>
          <a:prstGeom prst="rect">
            <a:avLst/>
          </a:prstGeom>
        </p:spPr>
      </p:pic>
      <p:pic>
        <p:nvPicPr>
          <p:cNvPr id="211" name="図 210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64319" y="1429184"/>
            <a:ext cx="558242" cy="229332"/>
          </a:xfrm>
          <a:prstGeom prst="rect">
            <a:avLst/>
          </a:prstGeom>
        </p:spPr>
      </p:pic>
      <p:pic>
        <p:nvPicPr>
          <p:cNvPr id="212" name="図 211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85256" y="1429184"/>
            <a:ext cx="558242" cy="229332"/>
          </a:xfrm>
          <a:prstGeom prst="rect">
            <a:avLst/>
          </a:prstGeom>
        </p:spPr>
      </p:pic>
      <p:pic>
        <p:nvPicPr>
          <p:cNvPr id="213" name="図 212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06193" y="1429184"/>
            <a:ext cx="558242" cy="229332"/>
          </a:xfrm>
          <a:prstGeom prst="rect">
            <a:avLst/>
          </a:prstGeom>
        </p:spPr>
      </p:pic>
      <p:pic>
        <p:nvPicPr>
          <p:cNvPr id="214" name="図 213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27130" y="1429184"/>
            <a:ext cx="558242" cy="229332"/>
          </a:xfrm>
          <a:prstGeom prst="rect">
            <a:avLst/>
          </a:prstGeom>
        </p:spPr>
      </p:pic>
      <p:pic>
        <p:nvPicPr>
          <p:cNvPr id="215" name="図 214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48067" y="1429184"/>
            <a:ext cx="558242" cy="229332"/>
          </a:xfrm>
          <a:prstGeom prst="rect">
            <a:avLst/>
          </a:prstGeom>
        </p:spPr>
      </p:pic>
      <p:pic>
        <p:nvPicPr>
          <p:cNvPr id="216" name="図 215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69006" y="1429184"/>
            <a:ext cx="558242" cy="229332"/>
          </a:xfrm>
          <a:prstGeom prst="rect">
            <a:avLst/>
          </a:prstGeom>
        </p:spPr>
      </p:pic>
      <p:pic>
        <p:nvPicPr>
          <p:cNvPr id="217" name="図 216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22445" y="2139616"/>
            <a:ext cx="558242" cy="229332"/>
          </a:xfrm>
          <a:prstGeom prst="rect">
            <a:avLst/>
          </a:prstGeom>
        </p:spPr>
      </p:pic>
      <p:pic>
        <p:nvPicPr>
          <p:cNvPr id="218" name="図 217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43382" y="2139616"/>
            <a:ext cx="558242" cy="229332"/>
          </a:xfrm>
          <a:prstGeom prst="rect">
            <a:avLst/>
          </a:prstGeom>
        </p:spPr>
      </p:pic>
      <p:pic>
        <p:nvPicPr>
          <p:cNvPr id="219" name="図 218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64319" y="2139616"/>
            <a:ext cx="558242" cy="229332"/>
          </a:xfrm>
          <a:prstGeom prst="rect">
            <a:avLst/>
          </a:prstGeom>
        </p:spPr>
      </p:pic>
      <p:pic>
        <p:nvPicPr>
          <p:cNvPr id="220" name="図 219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85256" y="2139616"/>
            <a:ext cx="558242" cy="229332"/>
          </a:xfrm>
          <a:prstGeom prst="rect">
            <a:avLst/>
          </a:prstGeom>
        </p:spPr>
      </p:pic>
      <p:pic>
        <p:nvPicPr>
          <p:cNvPr id="221" name="図 220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06193" y="2139616"/>
            <a:ext cx="558242" cy="229332"/>
          </a:xfrm>
          <a:prstGeom prst="rect">
            <a:avLst/>
          </a:prstGeom>
        </p:spPr>
      </p:pic>
      <p:pic>
        <p:nvPicPr>
          <p:cNvPr id="222" name="図 221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27130" y="2139616"/>
            <a:ext cx="558242" cy="229332"/>
          </a:xfrm>
          <a:prstGeom prst="rect">
            <a:avLst/>
          </a:prstGeom>
        </p:spPr>
      </p:pic>
      <p:pic>
        <p:nvPicPr>
          <p:cNvPr id="223" name="図 222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48067" y="2139616"/>
            <a:ext cx="558242" cy="229332"/>
          </a:xfrm>
          <a:prstGeom prst="rect">
            <a:avLst/>
          </a:prstGeom>
        </p:spPr>
      </p:pic>
      <p:pic>
        <p:nvPicPr>
          <p:cNvPr id="224" name="図 223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69006" y="2139616"/>
            <a:ext cx="558242" cy="229332"/>
          </a:xfrm>
          <a:prstGeom prst="rect">
            <a:avLst/>
          </a:prstGeom>
        </p:spPr>
      </p:pic>
      <p:pic>
        <p:nvPicPr>
          <p:cNvPr id="229" name="図 228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8697" y="718749"/>
            <a:ext cx="558242" cy="229332"/>
          </a:xfrm>
          <a:prstGeom prst="rect">
            <a:avLst/>
          </a:prstGeom>
        </p:spPr>
      </p:pic>
      <p:pic>
        <p:nvPicPr>
          <p:cNvPr id="230" name="図 229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259634" y="718749"/>
            <a:ext cx="558242" cy="229332"/>
          </a:xfrm>
          <a:prstGeom prst="rect">
            <a:avLst/>
          </a:prstGeom>
        </p:spPr>
      </p:pic>
      <p:pic>
        <p:nvPicPr>
          <p:cNvPr id="231" name="図 230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80571" y="718749"/>
            <a:ext cx="558242" cy="229332"/>
          </a:xfrm>
          <a:prstGeom prst="rect">
            <a:avLst/>
          </a:prstGeom>
        </p:spPr>
      </p:pic>
      <p:pic>
        <p:nvPicPr>
          <p:cNvPr id="232" name="図 231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01508" y="718749"/>
            <a:ext cx="558242" cy="229332"/>
          </a:xfrm>
          <a:prstGeom prst="rect">
            <a:avLst/>
          </a:prstGeom>
        </p:spPr>
      </p:pic>
      <p:pic>
        <p:nvPicPr>
          <p:cNvPr id="237" name="図 236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8697" y="1429184"/>
            <a:ext cx="558242" cy="229332"/>
          </a:xfrm>
          <a:prstGeom prst="rect">
            <a:avLst/>
          </a:prstGeom>
        </p:spPr>
      </p:pic>
      <p:pic>
        <p:nvPicPr>
          <p:cNvPr id="238" name="図 237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259634" y="1429184"/>
            <a:ext cx="558242" cy="229332"/>
          </a:xfrm>
          <a:prstGeom prst="rect">
            <a:avLst/>
          </a:prstGeom>
        </p:spPr>
      </p:pic>
      <p:pic>
        <p:nvPicPr>
          <p:cNvPr id="239" name="図 238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80571" y="1429184"/>
            <a:ext cx="558242" cy="229332"/>
          </a:xfrm>
          <a:prstGeom prst="rect">
            <a:avLst/>
          </a:prstGeom>
        </p:spPr>
      </p:pic>
      <p:pic>
        <p:nvPicPr>
          <p:cNvPr id="240" name="図 239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01508" y="1429184"/>
            <a:ext cx="558242" cy="229332"/>
          </a:xfrm>
          <a:prstGeom prst="rect">
            <a:avLst/>
          </a:prstGeom>
        </p:spPr>
      </p:pic>
      <p:pic>
        <p:nvPicPr>
          <p:cNvPr id="245" name="図 244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8697" y="2139616"/>
            <a:ext cx="558242" cy="229332"/>
          </a:xfrm>
          <a:prstGeom prst="rect">
            <a:avLst/>
          </a:prstGeom>
        </p:spPr>
      </p:pic>
      <p:pic>
        <p:nvPicPr>
          <p:cNvPr id="246" name="図 245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259634" y="2139616"/>
            <a:ext cx="558242" cy="229332"/>
          </a:xfrm>
          <a:prstGeom prst="rect">
            <a:avLst/>
          </a:prstGeom>
        </p:spPr>
      </p:pic>
      <p:pic>
        <p:nvPicPr>
          <p:cNvPr id="247" name="図 246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80571" y="2139616"/>
            <a:ext cx="558242" cy="229332"/>
          </a:xfrm>
          <a:prstGeom prst="rect">
            <a:avLst/>
          </a:prstGeom>
        </p:spPr>
      </p:pic>
      <p:pic>
        <p:nvPicPr>
          <p:cNvPr id="248" name="図 247"/>
          <p:cNvPicPr preferRelativeResize="0"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01508" y="2139616"/>
            <a:ext cx="558242" cy="229332"/>
          </a:xfrm>
          <a:prstGeom prst="rect">
            <a:avLst/>
          </a:prstGeom>
        </p:spPr>
      </p:pic>
      <p:pic>
        <p:nvPicPr>
          <p:cNvPr id="249" name="図 248"/>
          <p:cNvPicPr preferRelativeResize="0"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930" y="1459358"/>
            <a:ext cx="588417" cy="168981"/>
          </a:xfrm>
          <a:prstGeom prst="rect">
            <a:avLst/>
          </a:prstGeom>
        </p:spPr>
      </p:pic>
      <p:pic>
        <p:nvPicPr>
          <p:cNvPr id="250" name="図 249"/>
          <p:cNvPicPr preferRelativeResize="0"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045044" y="6268557"/>
            <a:ext cx="588417" cy="168981"/>
          </a:xfrm>
          <a:prstGeom prst="rect">
            <a:avLst/>
          </a:prstGeom>
        </p:spPr>
      </p:pic>
      <p:pic>
        <p:nvPicPr>
          <p:cNvPr id="251" name="図 250"/>
          <p:cNvPicPr preferRelativeResize="0"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014" y="6068632"/>
            <a:ext cx="187086" cy="153894"/>
          </a:xfrm>
          <a:prstGeom prst="rect">
            <a:avLst/>
          </a:prstGeom>
        </p:spPr>
      </p:pic>
      <p:pic>
        <p:nvPicPr>
          <p:cNvPr id="252" name="図 251"/>
          <p:cNvPicPr preferRelativeResize="0"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00000">
            <a:off x="544130" y="756467"/>
            <a:ext cx="187086" cy="15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91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藤井 博之</cp:lastModifiedBy>
  <cp:revision>18</cp:revision>
  <dcterms:created xsi:type="dcterms:W3CDTF">2017-02-16T12:15:42Z</dcterms:created>
  <dcterms:modified xsi:type="dcterms:W3CDTF">2018-01-31T10:13:32Z</dcterms:modified>
</cp:coreProperties>
</file>