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  <p:sldMasterId id="2147483676" r:id="rId3"/>
  </p:sldMasterIdLst>
  <p:notesMasterIdLst>
    <p:notesMasterId r:id="rId7"/>
  </p:notesMasterIdLst>
  <p:handoutMasterIdLst>
    <p:handoutMasterId r:id="rId8"/>
  </p:handoutMasterIdLst>
  <p:sldIdLst>
    <p:sldId id="256" r:id="rId4"/>
    <p:sldId id="259" r:id="rId5"/>
    <p:sldId id="260" r:id="rId6"/>
  </p:sldIdLst>
  <p:sldSz cx="9906000" cy="6858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61" autoAdjust="0"/>
  </p:normalViewPr>
  <p:slideViewPr>
    <p:cSldViewPr snapToGrid="0">
      <p:cViewPr varScale="1">
        <p:scale>
          <a:sx n="67" d="100"/>
          <a:sy n="67" d="100"/>
        </p:scale>
        <p:origin x="13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177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527CE1F-DCCF-4A39-A7F9-C87FA32D2B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D776AD-ADB0-47C0-8E28-3B933E28F3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6EBC4-356E-48E5-8F9E-730A6915A1C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3A0CD7-65A5-47B3-83D6-806172F651D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9F595D7-0349-4E5B-8DB7-6114DF6E85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AFD9E-E402-4A5B-8ADA-0C5856B91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225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45427-90B1-4725-A79F-E7297D63BEA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09938" y="850900"/>
            <a:ext cx="3319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B9263-AC47-41C9-9CD5-F4CED6BF35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19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0B9263-AC47-41C9-9CD5-F4CED6BF357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865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BD554072-E7AE-410C-921A-8012E92EACA5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F5DBE09-1886-4335-BB61-9610D7184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51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E93042-CAD4-4D22-9292-51B212723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8A13D8F-B379-4E74-8CED-4FA2E05A1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1985CC-A41B-45A2-AB16-B196385929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C852E689-C6CC-44D5-9979-D7DD7505E44C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C651BE-173E-4353-B3D0-BAC481707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8B4925-E4DB-47E0-9572-7D6900D62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410AAA62-83A5-44E8-B649-259DEAAB2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82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4DF302-3AD6-41A3-8AD9-AD420E606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EA98D2-1628-43AA-B2F7-94E24BC86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F329CF-DC9C-4D6C-804A-17B6A8FF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15AC8E75-B4E1-4CE5-B23C-032F867123BB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E82776-FA6C-4425-B811-83871A2AD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6E81AA-70EE-4EB1-A754-7DED2C5AC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B4BAE6C0-1817-4D30-92D1-F274287F63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4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8181EF6-A41C-4CC5-BF0B-1042A441CB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74" y="20096"/>
            <a:ext cx="9620548" cy="68580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0EA5AE0D-733F-47EF-9232-2949805A57A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39" y="88431"/>
            <a:ext cx="3208345" cy="123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39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6CC04B68-7134-4270-B2FE-3EA5ACCE2D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26" y="0"/>
            <a:ext cx="9620548" cy="6858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31E07D87-EB39-45E6-8A7F-8D3CDC50CB7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39" y="88431"/>
            <a:ext cx="3208345" cy="123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929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&#10;&#10;自動的に生成された説明">
            <a:extLst>
              <a:ext uri="{FF2B5EF4-FFF2-40B4-BE49-F238E27FC236}">
                <a16:creationId xmlns:a16="http://schemas.microsoft.com/office/drawing/2014/main" id="{5B8585FC-8573-481C-AD71-A0E591ED69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15" y="0"/>
            <a:ext cx="9620549" cy="6858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66D22A7A-2C61-4764-BAF3-8CC8037CFD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39" y="88431"/>
            <a:ext cx="3208345" cy="123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68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10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10" Type="http://schemas.openxmlformats.org/officeDocument/2006/relationships/image" Target="../media/image8.png"/><Relationship Id="rId4" Type="http://schemas.openxmlformats.org/officeDocument/2006/relationships/image" Target="../media/image13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図 58">
            <a:extLst>
              <a:ext uri="{FF2B5EF4-FFF2-40B4-BE49-F238E27FC236}">
                <a16:creationId xmlns:a16="http://schemas.microsoft.com/office/drawing/2014/main" id="{2694C867-D620-4035-AA71-CE9B33DAA1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90076" y="5044809"/>
            <a:ext cx="447864" cy="192005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599510EA-E32F-4000-8BDF-7B576EB344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9382" y="5298167"/>
            <a:ext cx="627680" cy="207224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9F3F3D4A-06C3-4187-88ED-BB324EEDAB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73337" y="5049347"/>
            <a:ext cx="447864" cy="182930"/>
          </a:xfrm>
          <a:prstGeom prst="rect">
            <a:avLst/>
          </a:prstGeom>
        </p:spPr>
      </p:pic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565E260B-9A63-4DE2-8F7F-07DCEF348522}"/>
              </a:ext>
            </a:extLst>
          </p:cNvPr>
          <p:cNvGrpSpPr/>
          <p:nvPr/>
        </p:nvGrpSpPr>
        <p:grpSpPr>
          <a:xfrm>
            <a:off x="1443249" y="4864007"/>
            <a:ext cx="1393561" cy="1032771"/>
            <a:chOff x="1162017" y="4627415"/>
            <a:chExt cx="1393561" cy="1032771"/>
          </a:xfrm>
        </p:grpSpPr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EC4F9F2A-81C0-4D5D-9448-A02F66217A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998650" y="4759882"/>
              <a:ext cx="447864" cy="182930"/>
            </a:xfrm>
            <a:prstGeom prst="rect">
              <a:avLst/>
            </a:prstGeom>
          </p:spPr>
        </p:pic>
        <p:pic>
          <p:nvPicPr>
            <p:cNvPr id="64" name="図 63">
              <a:extLst>
                <a:ext uri="{FF2B5EF4-FFF2-40B4-BE49-F238E27FC236}">
                  <a16:creationId xmlns:a16="http://schemas.microsoft.com/office/drawing/2014/main" id="{6CDDAD0F-89CB-44FB-8DE5-27D6001716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999573" y="5344789"/>
              <a:ext cx="447864" cy="182930"/>
            </a:xfrm>
            <a:prstGeom prst="rect">
              <a:avLst/>
            </a:prstGeom>
          </p:spPr>
        </p:pic>
        <p:grpSp>
          <p:nvGrpSpPr>
            <p:cNvPr id="65" name="グループ化 64">
              <a:extLst>
                <a:ext uri="{FF2B5EF4-FFF2-40B4-BE49-F238E27FC236}">
                  <a16:creationId xmlns:a16="http://schemas.microsoft.com/office/drawing/2014/main" id="{59C97BBB-BEC2-4FEA-827D-E3C2E4E9E146}"/>
                </a:ext>
              </a:extLst>
            </p:cNvPr>
            <p:cNvGrpSpPr/>
            <p:nvPr/>
          </p:nvGrpSpPr>
          <p:grpSpPr>
            <a:xfrm rot="16200000">
              <a:off x="1100855" y="4688577"/>
              <a:ext cx="1032771" cy="910447"/>
              <a:chOff x="1804218" y="244870"/>
              <a:chExt cx="1032771" cy="910447"/>
            </a:xfrm>
          </p:grpSpPr>
          <p:pic>
            <p:nvPicPr>
              <p:cNvPr id="68" name="図 67">
                <a:extLst>
                  <a:ext uri="{FF2B5EF4-FFF2-40B4-BE49-F238E27FC236}">
                    <a16:creationId xmlns:a16="http://schemas.microsoft.com/office/drawing/2014/main" id="{13E581D9-5C6E-4C87-9F89-B014450934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89125" y="729881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69" name="図 68">
                <a:extLst>
                  <a:ext uri="{FF2B5EF4-FFF2-40B4-BE49-F238E27FC236}">
                    <a16:creationId xmlns:a16="http://schemas.microsoft.com/office/drawing/2014/main" id="{D851ECC4-CAD3-445B-A759-4F6C655AB3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89125" y="487375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70" name="図 69">
                <a:extLst>
                  <a:ext uri="{FF2B5EF4-FFF2-40B4-BE49-F238E27FC236}">
                    <a16:creationId xmlns:a16="http://schemas.microsoft.com/office/drawing/2014/main" id="{D4F83F33-9E58-4340-92E9-7792920E80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89125" y="244870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71" name="図 70">
                <a:extLst>
                  <a:ext uri="{FF2B5EF4-FFF2-40B4-BE49-F238E27FC236}">
                    <a16:creationId xmlns:a16="http://schemas.microsoft.com/office/drawing/2014/main" id="{04977E0E-5D25-420D-8901-DACAB52447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89125" y="972387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72" name="図 71">
                <a:extLst>
                  <a:ext uri="{FF2B5EF4-FFF2-40B4-BE49-F238E27FC236}">
                    <a16:creationId xmlns:a16="http://schemas.microsoft.com/office/drawing/2014/main" id="{4237690F-27C5-448E-A30A-40496348ED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4218" y="729881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73" name="図 72">
                <a:extLst>
                  <a:ext uri="{FF2B5EF4-FFF2-40B4-BE49-F238E27FC236}">
                    <a16:creationId xmlns:a16="http://schemas.microsoft.com/office/drawing/2014/main" id="{2492156C-D038-4BFE-92E2-66BC71F2A5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4218" y="487375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74" name="図 73">
                <a:extLst>
                  <a:ext uri="{FF2B5EF4-FFF2-40B4-BE49-F238E27FC236}">
                    <a16:creationId xmlns:a16="http://schemas.microsoft.com/office/drawing/2014/main" id="{F7862F14-1B53-40D9-BE47-ADF288BAB1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4218" y="244870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75" name="図 74">
                <a:extLst>
                  <a:ext uri="{FF2B5EF4-FFF2-40B4-BE49-F238E27FC236}">
                    <a16:creationId xmlns:a16="http://schemas.microsoft.com/office/drawing/2014/main" id="{8BD9EC87-9B8A-4A17-BDB3-DE6C4C3252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4218" y="972387"/>
                <a:ext cx="447864" cy="182930"/>
              </a:xfrm>
              <a:prstGeom prst="rect">
                <a:avLst/>
              </a:prstGeom>
            </p:spPr>
          </p:pic>
        </p:grpSp>
        <p:pic>
          <p:nvPicPr>
            <p:cNvPr id="66" name="図 65">
              <a:extLst>
                <a:ext uri="{FF2B5EF4-FFF2-40B4-BE49-F238E27FC236}">
                  <a16:creationId xmlns:a16="http://schemas.microsoft.com/office/drawing/2014/main" id="{107E5122-405D-458F-8F60-195D79278E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239258" y="4759882"/>
              <a:ext cx="447864" cy="182930"/>
            </a:xfrm>
            <a:prstGeom prst="rect">
              <a:avLst/>
            </a:prstGeom>
          </p:spPr>
        </p:pic>
        <p:pic>
          <p:nvPicPr>
            <p:cNvPr id="67" name="図 66">
              <a:extLst>
                <a:ext uri="{FF2B5EF4-FFF2-40B4-BE49-F238E27FC236}">
                  <a16:creationId xmlns:a16="http://schemas.microsoft.com/office/drawing/2014/main" id="{08BEDCE5-1BD7-444B-93DA-B2AC45D850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240181" y="5344789"/>
              <a:ext cx="447864" cy="182930"/>
            </a:xfrm>
            <a:prstGeom prst="rect">
              <a:avLst/>
            </a:prstGeom>
          </p:spPr>
        </p:pic>
      </p:grpSp>
      <p:pic>
        <p:nvPicPr>
          <p:cNvPr id="76" name="図 75">
            <a:extLst>
              <a:ext uri="{FF2B5EF4-FFF2-40B4-BE49-F238E27FC236}">
                <a16:creationId xmlns:a16="http://schemas.microsoft.com/office/drawing/2014/main" id="{F0EAEF3B-7C99-4262-8A78-8E2D136410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07528" y="1939811"/>
            <a:ext cx="627680" cy="207224"/>
          </a:xfrm>
          <a:prstGeom prst="rect">
            <a:avLst/>
          </a:prstGeom>
        </p:spPr>
      </p:pic>
      <p:pic>
        <p:nvPicPr>
          <p:cNvPr id="77" name="図 76">
            <a:extLst>
              <a:ext uri="{FF2B5EF4-FFF2-40B4-BE49-F238E27FC236}">
                <a16:creationId xmlns:a16="http://schemas.microsoft.com/office/drawing/2014/main" id="{365C99D9-F9ED-4062-9C88-4C5ECABDD5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766841" y="1924789"/>
            <a:ext cx="627680" cy="207224"/>
          </a:xfrm>
          <a:prstGeom prst="rect">
            <a:avLst/>
          </a:prstGeom>
        </p:spPr>
      </p:pic>
      <p:pic>
        <p:nvPicPr>
          <p:cNvPr id="78" name="図 77">
            <a:extLst>
              <a:ext uri="{FF2B5EF4-FFF2-40B4-BE49-F238E27FC236}">
                <a16:creationId xmlns:a16="http://schemas.microsoft.com/office/drawing/2014/main" id="{1DDA4144-C067-4D61-8B0E-D2BF79CC8B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875590" y="1940007"/>
            <a:ext cx="627680" cy="207224"/>
          </a:xfrm>
          <a:prstGeom prst="rect">
            <a:avLst/>
          </a:prstGeom>
        </p:spPr>
      </p:pic>
      <p:pic>
        <p:nvPicPr>
          <p:cNvPr id="79" name="図 78">
            <a:extLst>
              <a:ext uri="{FF2B5EF4-FFF2-40B4-BE49-F238E27FC236}">
                <a16:creationId xmlns:a16="http://schemas.microsoft.com/office/drawing/2014/main" id="{A5E262E1-D81C-4E0A-9EC2-D73D11B35B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985761" y="1940007"/>
            <a:ext cx="627680" cy="207224"/>
          </a:xfrm>
          <a:prstGeom prst="rect">
            <a:avLst/>
          </a:prstGeom>
        </p:spPr>
      </p:pic>
      <p:pic>
        <p:nvPicPr>
          <p:cNvPr id="173" name="図 172">
            <a:extLst>
              <a:ext uri="{FF2B5EF4-FFF2-40B4-BE49-F238E27FC236}">
                <a16:creationId xmlns:a16="http://schemas.microsoft.com/office/drawing/2014/main" id="{FD52AFD2-3B3F-442F-A31C-E58CDF2564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822" y="507170"/>
            <a:ext cx="447864" cy="182930"/>
          </a:xfrm>
          <a:prstGeom prst="rect">
            <a:avLst/>
          </a:prstGeom>
        </p:spPr>
      </p:pic>
      <p:pic>
        <p:nvPicPr>
          <p:cNvPr id="174" name="図 173">
            <a:extLst>
              <a:ext uri="{FF2B5EF4-FFF2-40B4-BE49-F238E27FC236}">
                <a16:creationId xmlns:a16="http://schemas.microsoft.com/office/drawing/2014/main" id="{9EF79338-830C-4A96-B620-2130592439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798887" y="675430"/>
            <a:ext cx="572334" cy="188952"/>
          </a:xfrm>
          <a:prstGeom prst="rect">
            <a:avLst/>
          </a:prstGeom>
        </p:spPr>
      </p:pic>
      <p:pic>
        <p:nvPicPr>
          <p:cNvPr id="175" name="図 174">
            <a:extLst>
              <a:ext uri="{FF2B5EF4-FFF2-40B4-BE49-F238E27FC236}">
                <a16:creationId xmlns:a16="http://schemas.microsoft.com/office/drawing/2014/main" id="{9B14EE8D-A43B-4EED-8292-DA3DB274B9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028" y="498231"/>
            <a:ext cx="447865" cy="182930"/>
          </a:xfrm>
          <a:prstGeom prst="rect">
            <a:avLst/>
          </a:prstGeom>
        </p:spPr>
      </p:pic>
      <p:pic>
        <p:nvPicPr>
          <p:cNvPr id="176" name="図 175">
            <a:extLst>
              <a:ext uri="{FF2B5EF4-FFF2-40B4-BE49-F238E27FC236}">
                <a16:creationId xmlns:a16="http://schemas.microsoft.com/office/drawing/2014/main" id="{DA00653E-A5E3-4EED-B612-F34E61079A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63021" y="885625"/>
            <a:ext cx="519963" cy="150352"/>
          </a:xfrm>
          <a:prstGeom prst="rect">
            <a:avLst/>
          </a:prstGeom>
        </p:spPr>
      </p:pic>
      <p:pic>
        <p:nvPicPr>
          <p:cNvPr id="177" name="図 176">
            <a:extLst>
              <a:ext uri="{FF2B5EF4-FFF2-40B4-BE49-F238E27FC236}">
                <a16:creationId xmlns:a16="http://schemas.microsoft.com/office/drawing/2014/main" id="{F685FBB7-8D27-411F-A417-AE6908D7FD0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066" y="507170"/>
            <a:ext cx="352294" cy="90060"/>
          </a:xfrm>
          <a:prstGeom prst="rect">
            <a:avLst/>
          </a:prstGeom>
        </p:spPr>
      </p:pic>
      <p:pic>
        <p:nvPicPr>
          <p:cNvPr id="178" name="図 177">
            <a:extLst>
              <a:ext uri="{FF2B5EF4-FFF2-40B4-BE49-F238E27FC236}">
                <a16:creationId xmlns:a16="http://schemas.microsoft.com/office/drawing/2014/main" id="{7F0F5EF2-296C-4DE0-B6AE-092E260195F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339" y="905815"/>
            <a:ext cx="119197" cy="98007"/>
          </a:xfrm>
          <a:prstGeom prst="rect">
            <a:avLst/>
          </a:prstGeom>
        </p:spPr>
      </p:pic>
      <p:pic>
        <p:nvPicPr>
          <p:cNvPr id="179" name="図 178">
            <a:extLst>
              <a:ext uri="{FF2B5EF4-FFF2-40B4-BE49-F238E27FC236}">
                <a16:creationId xmlns:a16="http://schemas.microsoft.com/office/drawing/2014/main" id="{83906257-D99D-40BC-8B15-8D3B4F1A6DF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967" y="929324"/>
            <a:ext cx="67012" cy="50987"/>
          </a:xfrm>
          <a:prstGeom prst="rect">
            <a:avLst/>
          </a:prstGeom>
        </p:spPr>
      </p:pic>
      <p:pic>
        <p:nvPicPr>
          <p:cNvPr id="180" name="図 179">
            <a:extLst>
              <a:ext uri="{FF2B5EF4-FFF2-40B4-BE49-F238E27FC236}">
                <a16:creationId xmlns:a16="http://schemas.microsoft.com/office/drawing/2014/main" id="{E2652396-116D-477C-9E19-529C5317A81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953" y="611249"/>
            <a:ext cx="100518" cy="94691"/>
          </a:xfrm>
          <a:prstGeom prst="rect">
            <a:avLst/>
          </a:prstGeom>
        </p:spPr>
      </p:pic>
      <p:pic>
        <p:nvPicPr>
          <p:cNvPr id="181" name="図 180">
            <a:extLst>
              <a:ext uri="{FF2B5EF4-FFF2-40B4-BE49-F238E27FC236}">
                <a16:creationId xmlns:a16="http://schemas.microsoft.com/office/drawing/2014/main" id="{A8C6476C-5670-4D55-9180-A2FE975477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280" y="5364746"/>
            <a:ext cx="447864" cy="182930"/>
          </a:xfrm>
          <a:prstGeom prst="rect">
            <a:avLst/>
          </a:prstGeom>
        </p:spPr>
      </p:pic>
      <p:pic>
        <p:nvPicPr>
          <p:cNvPr id="182" name="図 181">
            <a:extLst>
              <a:ext uri="{FF2B5EF4-FFF2-40B4-BE49-F238E27FC236}">
                <a16:creationId xmlns:a16="http://schemas.microsoft.com/office/drawing/2014/main" id="{5BBCE50A-479D-4A91-B844-27BDC52AC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78549" y="4732205"/>
            <a:ext cx="447864" cy="18293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2A16215-3E10-4D10-9BBE-9031E180BA1B}"/>
              </a:ext>
            </a:extLst>
          </p:cNvPr>
          <p:cNvGrpSpPr/>
          <p:nvPr/>
        </p:nvGrpSpPr>
        <p:grpSpPr>
          <a:xfrm>
            <a:off x="1215225" y="2472816"/>
            <a:ext cx="7715065" cy="1695473"/>
            <a:chOff x="1196834" y="2514493"/>
            <a:chExt cx="7715065" cy="1695473"/>
          </a:xfrm>
        </p:grpSpPr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F90BA0AA-97CE-4136-9D68-F76C53A3FAE9}"/>
                </a:ext>
              </a:extLst>
            </p:cNvPr>
            <p:cNvGrpSpPr/>
            <p:nvPr/>
          </p:nvGrpSpPr>
          <p:grpSpPr>
            <a:xfrm>
              <a:off x="1196834" y="2514493"/>
              <a:ext cx="7715065" cy="1432794"/>
              <a:chOff x="1286445" y="2473056"/>
              <a:chExt cx="7715065" cy="1432794"/>
            </a:xfrm>
          </p:grpSpPr>
          <p:grpSp>
            <p:nvGrpSpPr>
              <p:cNvPr id="81" name="グループ化 80">
                <a:extLst>
                  <a:ext uri="{FF2B5EF4-FFF2-40B4-BE49-F238E27FC236}">
                    <a16:creationId xmlns:a16="http://schemas.microsoft.com/office/drawing/2014/main" id="{02EBA6E7-AE94-4B18-BC17-540FDCE5DE58}"/>
                  </a:ext>
                </a:extLst>
              </p:cNvPr>
              <p:cNvGrpSpPr/>
              <p:nvPr/>
            </p:nvGrpSpPr>
            <p:grpSpPr>
              <a:xfrm>
                <a:off x="5795506" y="2473056"/>
                <a:ext cx="2111458" cy="1432794"/>
                <a:chOff x="5795506" y="2473056"/>
                <a:chExt cx="2111458" cy="1432794"/>
              </a:xfrm>
            </p:grpSpPr>
            <p:grpSp>
              <p:nvGrpSpPr>
                <p:cNvPr id="148" name="グループ化 147">
                  <a:extLst>
                    <a:ext uri="{FF2B5EF4-FFF2-40B4-BE49-F238E27FC236}">
                      <a16:creationId xmlns:a16="http://schemas.microsoft.com/office/drawing/2014/main" id="{C04CE8EA-739A-4190-B231-CFB374E053D4}"/>
                    </a:ext>
                  </a:extLst>
                </p:cNvPr>
                <p:cNvGrpSpPr/>
                <p:nvPr/>
              </p:nvGrpSpPr>
              <p:grpSpPr>
                <a:xfrm>
                  <a:off x="5795506" y="2965258"/>
                  <a:ext cx="2107083" cy="940592"/>
                  <a:chOff x="4678828" y="194629"/>
                  <a:chExt cx="2107083" cy="940592"/>
                </a:xfrm>
              </p:grpSpPr>
              <p:pic>
                <p:nvPicPr>
                  <p:cNvPr id="157" name="図 156">
                    <a:extLst>
                      <a:ext uri="{FF2B5EF4-FFF2-40B4-BE49-F238E27FC236}">
                        <a16:creationId xmlns:a16="http://schemas.microsoft.com/office/drawing/2014/main" id="{1931B357-08CB-4170-9E74-BF57B3D4797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338047" y="699737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58" name="図 157">
                    <a:extLst>
                      <a:ext uri="{FF2B5EF4-FFF2-40B4-BE49-F238E27FC236}">
                        <a16:creationId xmlns:a16="http://schemas.microsoft.com/office/drawing/2014/main" id="{A81A2D65-BEC0-4EFC-B318-99691721036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338047" y="447183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59" name="図 158">
                    <a:extLst>
                      <a:ext uri="{FF2B5EF4-FFF2-40B4-BE49-F238E27FC236}">
                        <a16:creationId xmlns:a16="http://schemas.microsoft.com/office/drawing/2014/main" id="{6381EC34-3C02-41BC-950B-7278F4BB8FF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338047" y="194629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60" name="図 159">
                    <a:extLst>
                      <a:ext uri="{FF2B5EF4-FFF2-40B4-BE49-F238E27FC236}">
                        <a16:creationId xmlns:a16="http://schemas.microsoft.com/office/drawing/2014/main" id="{29774D17-D870-4C42-BADF-A5203725960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338047" y="952291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61" name="図 160">
                    <a:extLst>
                      <a:ext uri="{FF2B5EF4-FFF2-40B4-BE49-F238E27FC236}">
                        <a16:creationId xmlns:a16="http://schemas.microsoft.com/office/drawing/2014/main" id="{DD31D37A-4CFB-4749-ABE9-CDF0B076B37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786664" y="699737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62" name="図 161">
                    <a:extLst>
                      <a:ext uri="{FF2B5EF4-FFF2-40B4-BE49-F238E27FC236}">
                        <a16:creationId xmlns:a16="http://schemas.microsoft.com/office/drawing/2014/main" id="{D1BF29E1-A653-4C41-BCFD-E05E6FFAEBE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786664" y="447183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63" name="図 162">
                    <a:extLst>
                      <a:ext uri="{FF2B5EF4-FFF2-40B4-BE49-F238E27FC236}">
                        <a16:creationId xmlns:a16="http://schemas.microsoft.com/office/drawing/2014/main" id="{FE915CA8-34BE-40BA-A9FB-30A452841A0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786664" y="194629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64" name="図 163">
                    <a:extLst>
                      <a:ext uri="{FF2B5EF4-FFF2-40B4-BE49-F238E27FC236}">
                        <a16:creationId xmlns:a16="http://schemas.microsoft.com/office/drawing/2014/main" id="{3BBB3CC0-7210-4FAB-ACD2-CC465D50160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786664" y="952291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65" name="図 164">
                    <a:extLst>
                      <a:ext uri="{FF2B5EF4-FFF2-40B4-BE49-F238E27FC236}">
                        <a16:creationId xmlns:a16="http://schemas.microsoft.com/office/drawing/2014/main" id="{BEDDA189-879D-4D19-B48E-A01EF31AD9D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231901" y="699737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66" name="図 165">
                    <a:extLst>
                      <a:ext uri="{FF2B5EF4-FFF2-40B4-BE49-F238E27FC236}">
                        <a16:creationId xmlns:a16="http://schemas.microsoft.com/office/drawing/2014/main" id="{284D8191-3BC6-4246-A20A-E7EC7EB5807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231901" y="447183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67" name="図 166">
                    <a:extLst>
                      <a:ext uri="{FF2B5EF4-FFF2-40B4-BE49-F238E27FC236}">
                        <a16:creationId xmlns:a16="http://schemas.microsoft.com/office/drawing/2014/main" id="{F8A659EC-5E36-42E3-B827-02E629F4843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231901" y="194629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68" name="図 167">
                    <a:extLst>
                      <a:ext uri="{FF2B5EF4-FFF2-40B4-BE49-F238E27FC236}">
                        <a16:creationId xmlns:a16="http://schemas.microsoft.com/office/drawing/2014/main" id="{3437BD76-C4A7-43C1-AEFF-FD12E366C67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231901" y="952291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69" name="図 168">
                    <a:extLst>
                      <a:ext uri="{FF2B5EF4-FFF2-40B4-BE49-F238E27FC236}">
                        <a16:creationId xmlns:a16="http://schemas.microsoft.com/office/drawing/2014/main" id="{DD918785-79A0-448C-A427-A881475286B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678828" y="699737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70" name="図 169">
                    <a:extLst>
                      <a:ext uri="{FF2B5EF4-FFF2-40B4-BE49-F238E27FC236}">
                        <a16:creationId xmlns:a16="http://schemas.microsoft.com/office/drawing/2014/main" id="{D1E3E8BB-6D55-48A6-9130-FC64001E2A4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678828" y="447183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71" name="図 170">
                    <a:extLst>
                      <a:ext uri="{FF2B5EF4-FFF2-40B4-BE49-F238E27FC236}">
                        <a16:creationId xmlns:a16="http://schemas.microsoft.com/office/drawing/2014/main" id="{1CE82E8A-E43B-4E49-9391-C54F987C846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678828" y="194629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72" name="図 171">
                    <a:extLst>
                      <a:ext uri="{FF2B5EF4-FFF2-40B4-BE49-F238E27FC236}">
                        <a16:creationId xmlns:a16="http://schemas.microsoft.com/office/drawing/2014/main" id="{366B9638-BE77-4939-B4B6-54159C2AA4D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678828" y="952291"/>
                    <a:ext cx="447864" cy="182930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49" name="図 148">
                  <a:extLst>
                    <a:ext uri="{FF2B5EF4-FFF2-40B4-BE49-F238E27FC236}">
                      <a16:creationId xmlns:a16="http://schemas.microsoft.com/office/drawing/2014/main" id="{AFA03530-D2D6-4AB4-922E-3E993F1B42A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95506" y="2711499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50" name="図 149">
                  <a:extLst>
                    <a:ext uri="{FF2B5EF4-FFF2-40B4-BE49-F238E27FC236}">
                      <a16:creationId xmlns:a16="http://schemas.microsoft.com/office/drawing/2014/main" id="{26A211B0-9F46-4F75-960E-93C6F5AA41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38649" y="2711499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51" name="図 150">
                  <a:extLst>
                    <a:ext uri="{FF2B5EF4-FFF2-40B4-BE49-F238E27FC236}">
                      <a16:creationId xmlns:a16="http://schemas.microsoft.com/office/drawing/2014/main" id="{5521A22B-B8A4-4160-A83C-FB97A256E44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03342" y="2711499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52" name="図 151">
                  <a:extLst>
                    <a:ext uri="{FF2B5EF4-FFF2-40B4-BE49-F238E27FC236}">
                      <a16:creationId xmlns:a16="http://schemas.microsoft.com/office/drawing/2014/main" id="{90654CE9-E10B-4183-90CE-ABB3C971A95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59100" y="2711499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53" name="図 152">
                  <a:extLst>
                    <a:ext uri="{FF2B5EF4-FFF2-40B4-BE49-F238E27FC236}">
                      <a16:creationId xmlns:a16="http://schemas.microsoft.com/office/drawing/2014/main" id="{A0A10B24-BAD4-4DD4-98CF-D5A93B5573C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95506" y="2473056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54" name="図 153">
                  <a:extLst>
                    <a:ext uri="{FF2B5EF4-FFF2-40B4-BE49-F238E27FC236}">
                      <a16:creationId xmlns:a16="http://schemas.microsoft.com/office/drawing/2014/main" id="{4C652FD4-EE11-4AB9-9333-A7B85E86DB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38649" y="2473056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55" name="図 154">
                  <a:extLst>
                    <a:ext uri="{FF2B5EF4-FFF2-40B4-BE49-F238E27FC236}">
                      <a16:creationId xmlns:a16="http://schemas.microsoft.com/office/drawing/2014/main" id="{DC56D842-BFCB-4752-914F-10F95A02BA9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03342" y="2473056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56" name="図 155">
                  <a:extLst>
                    <a:ext uri="{FF2B5EF4-FFF2-40B4-BE49-F238E27FC236}">
                      <a16:creationId xmlns:a16="http://schemas.microsoft.com/office/drawing/2014/main" id="{27318885-98CA-44C4-9FDE-DE519BB681F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59100" y="2473056"/>
                  <a:ext cx="447864" cy="182930"/>
                </a:xfrm>
                <a:prstGeom prst="rect">
                  <a:avLst/>
                </a:prstGeom>
              </p:spPr>
            </p:pic>
          </p:grpSp>
          <p:grpSp>
            <p:nvGrpSpPr>
              <p:cNvPr id="82" name="グループ化 81">
                <a:extLst>
                  <a:ext uri="{FF2B5EF4-FFF2-40B4-BE49-F238E27FC236}">
                    <a16:creationId xmlns:a16="http://schemas.microsoft.com/office/drawing/2014/main" id="{4326702B-C2FB-46D4-959F-0901188D712C}"/>
                  </a:ext>
                </a:extLst>
              </p:cNvPr>
              <p:cNvGrpSpPr/>
              <p:nvPr/>
            </p:nvGrpSpPr>
            <p:grpSpPr>
              <a:xfrm>
                <a:off x="3535962" y="2473056"/>
                <a:ext cx="2141602" cy="1432794"/>
                <a:chOff x="1053661" y="2320656"/>
                <a:chExt cx="2141602" cy="1432794"/>
              </a:xfrm>
            </p:grpSpPr>
            <p:grpSp>
              <p:nvGrpSpPr>
                <p:cNvPr id="123" name="グループ化 122">
                  <a:extLst>
                    <a:ext uri="{FF2B5EF4-FFF2-40B4-BE49-F238E27FC236}">
                      <a16:creationId xmlns:a16="http://schemas.microsoft.com/office/drawing/2014/main" id="{417A52CE-4A0C-44AB-B10B-9BB2D13FDD00}"/>
                    </a:ext>
                  </a:extLst>
                </p:cNvPr>
                <p:cNvGrpSpPr/>
                <p:nvPr/>
              </p:nvGrpSpPr>
              <p:grpSpPr>
                <a:xfrm>
                  <a:off x="1053661" y="2812858"/>
                  <a:ext cx="2137227" cy="940592"/>
                  <a:chOff x="4759212" y="194629"/>
                  <a:chExt cx="2137227" cy="940592"/>
                </a:xfrm>
              </p:grpSpPr>
              <p:pic>
                <p:nvPicPr>
                  <p:cNvPr id="132" name="図 131">
                    <a:extLst>
                      <a:ext uri="{FF2B5EF4-FFF2-40B4-BE49-F238E27FC236}">
                        <a16:creationId xmlns:a16="http://schemas.microsoft.com/office/drawing/2014/main" id="{BD68C71C-4EF3-4922-A79B-05650279FA3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448575" y="699737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33" name="図 132">
                    <a:extLst>
                      <a:ext uri="{FF2B5EF4-FFF2-40B4-BE49-F238E27FC236}">
                        <a16:creationId xmlns:a16="http://schemas.microsoft.com/office/drawing/2014/main" id="{76A0D9EA-E0E3-4D72-80DF-663DECE1E4D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448575" y="447183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34" name="図 133">
                    <a:extLst>
                      <a:ext uri="{FF2B5EF4-FFF2-40B4-BE49-F238E27FC236}">
                        <a16:creationId xmlns:a16="http://schemas.microsoft.com/office/drawing/2014/main" id="{4D944BBA-385F-46AF-BCC0-50A10E0CBDA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448575" y="194629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35" name="図 134">
                    <a:extLst>
                      <a:ext uri="{FF2B5EF4-FFF2-40B4-BE49-F238E27FC236}">
                        <a16:creationId xmlns:a16="http://schemas.microsoft.com/office/drawing/2014/main" id="{731BC302-7F7F-4E7F-816C-10D2FC6160C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448575" y="952291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36" name="図 135">
                    <a:extLst>
                      <a:ext uri="{FF2B5EF4-FFF2-40B4-BE49-F238E27FC236}">
                        <a16:creationId xmlns:a16="http://schemas.microsoft.com/office/drawing/2014/main" id="{86EFD701-725F-4FFC-B9AF-290C86A0EDB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887144" y="699737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37" name="図 136">
                    <a:extLst>
                      <a:ext uri="{FF2B5EF4-FFF2-40B4-BE49-F238E27FC236}">
                        <a16:creationId xmlns:a16="http://schemas.microsoft.com/office/drawing/2014/main" id="{CE4E7D5A-8443-43CE-AC40-4C67D4F85B1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887144" y="447183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38" name="図 137">
                    <a:extLst>
                      <a:ext uri="{FF2B5EF4-FFF2-40B4-BE49-F238E27FC236}">
                        <a16:creationId xmlns:a16="http://schemas.microsoft.com/office/drawing/2014/main" id="{1DA0F0BE-741F-4660-8BA1-B1B411CB320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887144" y="194629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39" name="図 138">
                    <a:extLst>
                      <a:ext uri="{FF2B5EF4-FFF2-40B4-BE49-F238E27FC236}">
                        <a16:creationId xmlns:a16="http://schemas.microsoft.com/office/drawing/2014/main" id="{938AEC5A-1CBB-41F2-BA71-D222EF3BBFC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887144" y="952291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40" name="図 139">
                    <a:extLst>
                      <a:ext uri="{FF2B5EF4-FFF2-40B4-BE49-F238E27FC236}">
                        <a16:creationId xmlns:a16="http://schemas.microsoft.com/office/drawing/2014/main" id="{07A343B7-1648-43D6-A2B2-D886225705F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22333" y="699737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41" name="図 140">
                    <a:extLst>
                      <a:ext uri="{FF2B5EF4-FFF2-40B4-BE49-F238E27FC236}">
                        <a16:creationId xmlns:a16="http://schemas.microsoft.com/office/drawing/2014/main" id="{EE657C4C-285C-454C-91BC-B63D2F23795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22333" y="447183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42" name="図 141">
                    <a:extLst>
                      <a:ext uri="{FF2B5EF4-FFF2-40B4-BE49-F238E27FC236}">
                        <a16:creationId xmlns:a16="http://schemas.microsoft.com/office/drawing/2014/main" id="{20382B6E-03C6-4B1F-8BE1-97FEF86D220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22333" y="194629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43" name="図 142">
                    <a:extLst>
                      <a:ext uri="{FF2B5EF4-FFF2-40B4-BE49-F238E27FC236}">
                        <a16:creationId xmlns:a16="http://schemas.microsoft.com/office/drawing/2014/main" id="{FFE64B08-B518-47F5-8A65-C72A47ACA10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22333" y="952291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44" name="図 143">
                    <a:extLst>
                      <a:ext uri="{FF2B5EF4-FFF2-40B4-BE49-F238E27FC236}">
                        <a16:creationId xmlns:a16="http://schemas.microsoft.com/office/drawing/2014/main" id="{E6967551-DBB3-49A8-8B7E-54A457CE340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59212" y="699737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45" name="図 144">
                    <a:extLst>
                      <a:ext uri="{FF2B5EF4-FFF2-40B4-BE49-F238E27FC236}">
                        <a16:creationId xmlns:a16="http://schemas.microsoft.com/office/drawing/2014/main" id="{ABC10D85-500A-4384-B7A8-084271EC910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59212" y="447183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46" name="図 145">
                    <a:extLst>
                      <a:ext uri="{FF2B5EF4-FFF2-40B4-BE49-F238E27FC236}">
                        <a16:creationId xmlns:a16="http://schemas.microsoft.com/office/drawing/2014/main" id="{D88520F4-0C19-4107-B346-900FE4E0859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59212" y="194629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47" name="図 146">
                    <a:extLst>
                      <a:ext uri="{FF2B5EF4-FFF2-40B4-BE49-F238E27FC236}">
                        <a16:creationId xmlns:a16="http://schemas.microsoft.com/office/drawing/2014/main" id="{96489CEB-A3FA-45BA-908E-F6B8D58E739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59212" y="952291"/>
                    <a:ext cx="447864" cy="182930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24" name="図 123">
                  <a:extLst>
                    <a:ext uri="{FF2B5EF4-FFF2-40B4-BE49-F238E27FC236}">
                      <a16:creationId xmlns:a16="http://schemas.microsoft.com/office/drawing/2014/main" id="{4DE7DC1A-5B58-47B4-BEE1-3DBFCF7520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53661" y="2559099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25" name="図 124">
                  <a:extLst>
                    <a:ext uri="{FF2B5EF4-FFF2-40B4-BE49-F238E27FC236}">
                      <a16:creationId xmlns:a16="http://schemas.microsoft.com/office/drawing/2014/main" id="{E0F04EDB-E4DE-49C4-AC24-A19D48181EF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06852" y="2559099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26" name="図 125">
                  <a:extLst>
                    <a:ext uri="{FF2B5EF4-FFF2-40B4-BE49-F238E27FC236}">
                      <a16:creationId xmlns:a16="http://schemas.microsoft.com/office/drawing/2014/main" id="{0E28764C-C453-45E6-B9C9-7EB87FC0D01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81593" y="2559099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27" name="図 126">
                  <a:extLst>
                    <a:ext uri="{FF2B5EF4-FFF2-40B4-BE49-F238E27FC236}">
                      <a16:creationId xmlns:a16="http://schemas.microsoft.com/office/drawing/2014/main" id="{345428C3-257E-49F6-8790-3FD9BC9FE17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47399" y="2559099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28" name="図 127">
                  <a:extLst>
                    <a:ext uri="{FF2B5EF4-FFF2-40B4-BE49-F238E27FC236}">
                      <a16:creationId xmlns:a16="http://schemas.microsoft.com/office/drawing/2014/main" id="{F983E4FC-55DA-4744-A7F1-3E36C25DAFD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53661" y="2320656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29" name="図 128">
                  <a:extLst>
                    <a:ext uri="{FF2B5EF4-FFF2-40B4-BE49-F238E27FC236}">
                      <a16:creationId xmlns:a16="http://schemas.microsoft.com/office/drawing/2014/main" id="{5A5AC629-0319-4A21-A8F8-9D17FB8163D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06852" y="2320656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30" name="図 129">
                  <a:extLst>
                    <a:ext uri="{FF2B5EF4-FFF2-40B4-BE49-F238E27FC236}">
                      <a16:creationId xmlns:a16="http://schemas.microsoft.com/office/drawing/2014/main" id="{7B214595-F3C9-4D74-BA49-78F13D2EE5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81593" y="2320656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31" name="図 130">
                  <a:extLst>
                    <a:ext uri="{FF2B5EF4-FFF2-40B4-BE49-F238E27FC236}">
                      <a16:creationId xmlns:a16="http://schemas.microsoft.com/office/drawing/2014/main" id="{5F4B8674-55A3-48CA-B279-A460B0CD5AB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47399" y="2320656"/>
                  <a:ext cx="447864" cy="182930"/>
                </a:xfrm>
                <a:prstGeom prst="rect">
                  <a:avLst/>
                </a:prstGeom>
              </p:spPr>
            </p:pic>
          </p:grpSp>
          <p:grpSp>
            <p:nvGrpSpPr>
              <p:cNvPr id="83" name="グループ化 82">
                <a:extLst>
                  <a:ext uri="{FF2B5EF4-FFF2-40B4-BE49-F238E27FC236}">
                    <a16:creationId xmlns:a16="http://schemas.microsoft.com/office/drawing/2014/main" id="{19D6DBBF-E39C-48F6-8BF1-857484F85ADE}"/>
                  </a:ext>
                </a:extLst>
              </p:cNvPr>
              <p:cNvGrpSpPr/>
              <p:nvPr/>
            </p:nvGrpSpPr>
            <p:grpSpPr>
              <a:xfrm>
                <a:off x="1286445" y="2473056"/>
                <a:ext cx="2141602" cy="1432794"/>
                <a:chOff x="1134045" y="2320656"/>
                <a:chExt cx="2141602" cy="1432794"/>
              </a:xfrm>
            </p:grpSpPr>
            <p:grpSp>
              <p:nvGrpSpPr>
                <p:cNvPr id="98" name="グループ化 97">
                  <a:extLst>
                    <a:ext uri="{FF2B5EF4-FFF2-40B4-BE49-F238E27FC236}">
                      <a16:creationId xmlns:a16="http://schemas.microsoft.com/office/drawing/2014/main" id="{293FB7B0-10E5-40A2-941F-A447C6A414BE}"/>
                    </a:ext>
                  </a:extLst>
                </p:cNvPr>
                <p:cNvGrpSpPr/>
                <p:nvPr/>
              </p:nvGrpSpPr>
              <p:grpSpPr>
                <a:xfrm>
                  <a:off x="1134045" y="2812858"/>
                  <a:ext cx="2137227" cy="940592"/>
                  <a:chOff x="4839596" y="194629"/>
                  <a:chExt cx="2137227" cy="940592"/>
                </a:xfrm>
              </p:grpSpPr>
              <p:pic>
                <p:nvPicPr>
                  <p:cNvPr id="107" name="図 106">
                    <a:extLst>
                      <a:ext uri="{FF2B5EF4-FFF2-40B4-BE49-F238E27FC236}">
                        <a16:creationId xmlns:a16="http://schemas.microsoft.com/office/drawing/2014/main" id="{0F4BB415-2091-4162-99C2-D288FDD8E86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528959" y="699737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08" name="図 107">
                    <a:extLst>
                      <a:ext uri="{FF2B5EF4-FFF2-40B4-BE49-F238E27FC236}">
                        <a16:creationId xmlns:a16="http://schemas.microsoft.com/office/drawing/2014/main" id="{7DFB5E9D-E15C-4ECF-B5F5-1CFF738D7A0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528959" y="447183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09" name="図 108">
                    <a:extLst>
                      <a:ext uri="{FF2B5EF4-FFF2-40B4-BE49-F238E27FC236}">
                        <a16:creationId xmlns:a16="http://schemas.microsoft.com/office/drawing/2014/main" id="{93897CB6-6C65-4FD2-8BEE-51EAC8FEF85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528959" y="194629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10" name="図 109">
                    <a:extLst>
                      <a:ext uri="{FF2B5EF4-FFF2-40B4-BE49-F238E27FC236}">
                        <a16:creationId xmlns:a16="http://schemas.microsoft.com/office/drawing/2014/main" id="{A7AC5240-06A4-41F8-97F2-3DB27006BC6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528959" y="952291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11" name="図 110">
                    <a:extLst>
                      <a:ext uri="{FF2B5EF4-FFF2-40B4-BE49-F238E27FC236}">
                        <a16:creationId xmlns:a16="http://schemas.microsoft.com/office/drawing/2014/main" id="{DC079BC1-C7B2-417C-A6ED-8DBF319A6E1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967528" y="699737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12" name="図 111">
                    <a:extLst>
                      <a:ext uri="{FF2B5EF4-FFF2-40B4-BE49-F238E27FC236}">
                        <a16:creationId xmlns:a16="http://schemas.microsoft.com/office/drawing/2014/main" id="{94D2D842-95CA-45C6-AFBC-A2C8FABB63A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967528" y="447183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13" name="図 112">
                    <a:extLst>
                      <a:ext uri="{FF2B5EF4-FFF2-40B4-BE49-F238E27FC236}">
                        <a16:creationId xmlns:a16="http://schemas.microsoft.com/office/drawing/2014/main" id="{CCCA3FA5-A5DB-4EEC-B319-1ABD532FCC4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967528" y="194629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14" name="図 113">
                    <a:extLst>
                      <a:ext uri="{FF2B5EF4-FFF2-40B4-BE49-F238E27FC236}">
                        <a16:creationId xmlns:a16="http://schemas.microsoft.com/office/drawing/2014/main" id="{8682A973-4A34-402C-A9C8-6DDABF64B5C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967528" y="952291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15" name="図 114">
                    <a:extLst>
                      <a:ext uri="{FF2B5EF4-FFF2-40B4-BE49-F238E27FC236}">
                        <a16:creationId xmlns:a16="http://schemas.microsoft.com/office/drawing/2014/main" id="{CD527413-2A0B-4A29-82CE-B631534F5BA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402717" y="699737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16" name="図 115">
                    <a:extLst>
                      <a:ext uri="{FF2B5EF4-FFF2-40B4-BE49-F238E27FC236}">
                        <a16:creationId xmlns:a16="http://schemas.microsoft.com/office/drawing/2014/main" id="{2869BD3B-948A-4E8A-A495-33C6617B92D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402717" y="447183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17" name="図 116">
                    <a:extLst>
                      <a:ext uri="{FF2B5EF4-FFF2-40B4-BE49-F238E27FC236}">
                        <a16:creationId xmlns:a16="http://schemas.microsoft.com/office/drawing/2014/main" id="{B2DB5A7D-8EF1-4719-883C-63B3A62A8FA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402717" y="194629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18" name="図 117">
                    <a:extLst>
                      <a:ext uri="{FF2B5EF4-FFF2-40B4-BE49-F238E27FC236}">
                        <a16:creationId xmlns:a16="http://schemas.microsoft.com/office/drawing/2014/main" id="{7598680E-622F-4A00-9F61-EB712843184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402717" y="952291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19" name="図 118">
                    <a:extLst>
                      <a:ext uri="{FF2B5EF4-FFF2-40B4-BE49-F238E27FC236}">
                        <a16:creationId xmlns:a16="http://schemas.microsoft.com/office/drawing/2014/main" id="{37EB31B0-49DA-4830-A7EF-22D59A28318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839596" y="699737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20" name="図 119">
                    <a:extLst>
                      <a:ext uri="{FF2B5EF4-FFF2-40B4-BE49-F238E27FC236}">
                        <a16:creationId xmlns:a16="http://schemas.microsoft.com/office/drawing/2014/main" id="{AD4D69B1-67C9-450A-86F5-F5D66FCE287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839596" y="447183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21" name="図 120">
                    <a:extLst>
                      <a:ext uri="{FF2B5EF4-FFF2-40B4-BE49-F238E27FC236}">
                        <a16:creationId xmlns:a16="http://schemas.microsoft.com/office/drawing/2014/main" id="{2C748757-77C0-47C3-93C7-96059343B75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839596" y="194629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22" name="図 121">
                    <a:extLst>
                      <a:ext uri="{FF2B5EF4-FFF2-40B4-BE49-F238E27FC236}">
                        <a16:creationId xmlns:a16="http://schemas.microsoft.com/office/drawing/2014/main" id="{CEF6E482-948D-41C3-BEDB-5BD643E1BCF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839596" y="952291"/>
                    <a:ext cx="447864" cy="182930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99" name="図 98">
                  <a:extLst>
                    <a:ext uri="{FF2B5EF4-FFF2-40B4-BE49-F238E27FC236}">
                      <a16:creationId xmlns:a16="http://schemas.microsoft.com/office/drawing/2014/main" id="{81930902-E2C3-42E7-8A5B-7D910756323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34045" y="2559099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00" name="図 99">
                  <a:extLst>
                    <a:ext uri="{FF2B5EF4-FFF2-40B4-BE49-F238E27FC236}">
                      <a16:creationId xmlns:a16="http://schemas.microsoft.com/office/drawing/2014/main" id="{2578066A-99BA-49E3-9CE0-F1D0DE2BE98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87236" y="2559099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01" name="図 100">
                  <a:extLst>
                    <a:ext uri="{FF2B5EF4-FFF2-40B4-BE49-F238E27FC236}">
                      <a16:creationId xmlns:a16="http://schemas.microsoft.com/office/drawing/2014/main" id="{FF45F6B1-5E88-4F6B-B23B-39E59F6E839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61977" y="2559099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02" name="図 101">
                  <a:extLst>
                    <a:ext uri="{FF2B5EF4-FFF2-40B4-BE49-F238E27FC236}">
                      <a16:creationId xmlns:a16="http://schemas.microsoft.com/office/drawing/2014/main" id="{3B4EE018-5BF5-4D20-A55B-E8AA561899F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27783" y="2559099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03" name="図 102">
                  <a:extLst>
                    <a:ext uri="{FF2B5EF4-FFF2-40B4-BE49-F238E27FC236}">
                      <a16:creationId xmlns:a16="http://schemas.microsoft.com/office/drawing/2014/main" id="{0DC0B2E0-B4B0-4EE7-8909-4DDBDDC88F8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34045" y="2320656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04" name="図 103">
                  <a:extLst>
                    <a:ext uri="{FF2B5EF4-FFF2-40B4-BE49-F238E27FC236}">
                      <a16:creationId xmlns:a16="http://schemas.microsoft.com/office/drawing/2014/main" id="{10700405-CA1C-4D4D-83E0-A30A3B069CA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87236" y="2320656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05" name="図 104">
                  <a:extLst>
                    <a:ext uri="{FF2B5EF4-FFF2-40B4-BE49-F238E27FC236}">
                      <a16:creationId xmlns:a16="http://schemas.microsoft.com/office/drawing/2014/main" id="{3387D89D-BE29-4660-98AD-D5FA496A1F7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61977" y="2320656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06" name="図 105">
                  <a:extLst>
                    <a:ext uri="{FF2B5EF4-FFF2-40B4-BE49-F238E27FC236}">
                      <a16:creationId xmlns:a16="http://schemas.microsoft.com/office/drawing/2014/main" id="{B10147B8-1E3C-4640-830D-396E4274885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27783" y="2320656"/>
                  <a:ext cx="447864" cy="182930"/>
                </a:xfrm>
                <a:prstGeom prst="rect">
                  <a:avLst/>
                </a:prstGeom>
              </p:spPr>
            </p:pic>
          </p:grpSp>
          <p:grpSp>
            <p:nvGrpSpPr>
              <p:cNvPr id="84" name="グループ化 83">
                <a:extLst>
                  <a:ext uri="{FF2B5EF4-FFF2-40B4-BE49-F238E27FC236}">
                    <a16:creationId xmlns:a16="http://schemas.microsoft.com/office/drawing/2014/main" id="{948BBAF5-5DE3-4F16-8D02-09F3873A56F7}"/>
                  </a:ext>
                </a:extLst>
              </p:cNvPr>
              <p:cNvGrpSpPr/>
              <p:nvPr/>
            </p:nvGrpSpPr>
            <p:grpSpPr>
              <a:xfrm>
                <a:off x="7995354" y="2473056"/>
                <a:ext cx="452833" cy="1428746"/>
                <a:chOff x="7995354" y="2473056"/>
                <a:chExt cx="452833" cy="1428746"/>
              </a:xfrm>
            </p:grpSpPr>
            <p:pic>
              <p:nvPicPr>
                <p:cNvPr id="92" name="図 91">
                  <a:extLst>
                    <a:ext uri="{FF2B5EF4-FFF2-40B4-BE49-F238E27FC236}">
                      <a16:creationId xmlns:a16="http://schemas.microsoft.com/office/drawing/2014/main" id="{1EDBD704-B2DC-446B-A345-BB6CF9CF6DF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99000" y="2473056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93" name="図 92">
                  <a:extLst>
                    <a:ext uri="{FF2B5EF4-FFF2-40B4-BE49-F238E27FC236}">
                      <a16:creationId xmlns:a16="http://schemas.microsoft.com/office/drawing/2014/main" id="{04EFCF2F-583C-4121-9085-E71F195FC9E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95354" y="2711499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94" name="図 93">
                  <a:extLst>
                    <a:ext uri="{FF2B5EF4-FFF2-40B4-BE49-F238E27FC236}">
                      <a16:creationId xmlns:a16="http://schemas.microsoft.com/office/drawing/2014/main" id="{11CBA57B-5706-459E-80ED-03CA8BCF65F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000323" y="2963587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95" name="図 94">
                  <a:extLst>
                    <a:ext uri="{FF2B5EF4-FFF2-40B4-BE49-F238E27FC236}">
                      <a16:creationId xmlns:a16="http://schemas.microsoft.com/office/drawing/2014/main" id="{77BE3384-DDA1-40BB-80F7-D9875C7279A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96677" y="3212078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96" name="図 95">
                  <a:extLst>
                    <a:ext uri="{FF2B5EF4-FFF2-40B4-BE49-F238E27FC236}">
                      <a16:creationId xmlns:a16="http://schemas.microsoft.com/office/drawing/2014/main" id="{F545456D-374B-486C-B7AC-DD78B7438D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99000" y="3470381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97" name="図 96">
                  <a:extLst>
                    <a:ext uri="{FF2B5EF4-FFF2-40B4-BE49-F238E27FC236}">
                      <a16:creationId xmlns:a16="http://schemas.microsoft.com/office/drawing/2014/main" id="{7F0E2D78-937A-4448-B3BE-C6B35AD4E86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95354" y="3718872"/>
                  <a:ext cx="447864" cy="182930"/>
                </a:xfrm>
                <a:prstGeom prst="rect">
                  <a:avLst/>
                </a:prstGeom>
              </p:spPr>
            </p:pic>
          </p:grpSp>
          <p:grpSp>
            <p:nvGrpSpPr>
              <p:cNvPr id="85" name="グループ化 84">
                <a:extLst>
                  <a:ext uri="{FF2B5EF4-FFF2-40B4-BE49-F238E27FC236}">
                    <a16:creationId xmlns:a16="http://schemas.microsoft.com/office/drawing/2014/main" id="{84FF0BDE-3E3B-4419-B18A-9D58C9E2F44F}"/>
                  </a:ext>
                </a:extLst>
              </p:cNvPr>
              <p:cNvGrpSpPr/>
              <p:nvPr/>
            </p:nvGrpSpPr>
            <p:grpSpPr>
              <a:xfrm>
                <a:off x="8548677" y="2474118"/>
                <a:ext cx="452833" cy="1428746"/>
                <a:chOff x="8005402" y="2473056"/>
                <a:chExt cx="452833" cy="1428746"/>
              </a:xfrm>
            </p:grpSpPr>
            <p:pic>
              <p:nvPicPr>
                <p:cNvPr id="86" name="図 85">
                  <a:extLst>
                    <a:ext uri="{FF2B5EF4-FFF2-40B4-BE49-F238E27FC236}">
                      <a16:creationId xmlns:a16="http://schemas.microsoft.com/office/drawing/2014/main" id="{0D555815-785B-4276-A413-2D3FC280375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009048" y="2473056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87" name="図 86">
                  <a:extLst>
                    <a:ext uri="{FF2B5EF4-FFF2-40B4-BE49-F238E27FC236}">
                      <a16:creationId xmlns:a16="http://schemas.microsoft.com/office/drawing/2014/main" id="{CCE07046-135B-458B-8646-B2C663E8DF2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005402" y="2711499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88" name="図 87">
                  <a:extLst>
                    <a:ext uri="{FF2B5EF4-FFF2-40B4-BE49-F238E27FC236}">
                      <a16:creationId xmlns:a16="http://schemas.microsoft.com/office/drawing/2014/main" id="{C2B72DAA-E2AC-4180-A024-113FB50C69E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010371" y="2963587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89" name="図 88">
                  <a:extLst>
                    <a:ext uri="{FF2B5EF4-FFF2-40B4-BE49-F238E27FC236}">
                      <a16:creationId xmlns:a16="http://schemas.microsoft.com/office/drawing/2014/main" id="{B075252C-CD4C-42EA-A6B8-892126E6616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006725" y="3212078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90" name="図 89">
                  <a:extLst>
                    <a:ext uri="{FF2B5EF4-FFF2-40B4-BE49-F238E27FC236}">
                      <a16:creationId xmlns:a16="http://schemas.microsoft.com/office/drawing/2014/main" id="{6449DA55-F132-44D9-8936-46BC192EC93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009048" y="3470381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91" name="図 90">
                  <a:extLst>
                    <a:ext uri="{FF2B5EF4-FFF2-40B4-BE49-F238E27FC236}">
                      <a16:creationId xmlns:a16="http://schemas.microsoft.com/office/drawing/2014/main" id="{8ED248D2-3261-4348-B3EE-3F0691A70B0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005402" y="3718872"/>
                  <a:ext cx="447864" cy="182930"/>
                </a:xfrm>
                <a:prstGeom prst="rect">
                  <a:avLst/>
                </a:prstGeom>
              </p:spPr>
            </p:pic>
          </p:grpSp>
        </p:grpSp>
        <p:pic>
          <p:nvPicPr>
            <p:cNvPr id="197" name="図 196">
              <a:extLst>
                <a:ext uri="{FF2B5EF4-FFF2-40B4-BE49-F238E27FC236}">
                  <a16:creationId xmlns:a16="http://schemas.microsoft.com/office/drawing/2014/main" id="{C623B9B8-ABA0-4F0F-ADFB-67AE63BE62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6437" y="4027036"/>
              <a:ext cx="447864" cy="182930"/>
            </a:xfrm>
            <a:prstGeom prst="rect">
              <a:avLst/>
            </a:prstGeom>
          </p:spPr>
        </p:pic>
        <p:pic>
          <p:nvPicPr>
            <p:cNvPr id="198" name="図 197">
              <a:extLst>
                <a:ext uri="{FF2B5EF4-FFF2-40B4-BE49-F238E27FC236}">
                  <a16:creationId xmlns:a16="http://schemas.microsoft.com/office/drawing/2014/main" id="{E676A93B-E06D-4647-BDE6-443E996FB4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5054" y="4027036"/>
              <a:ext cx="447864" cy="182930"/>
            </a:xfrm>
            <a:prstGeom prst="rect">
              <a:avLst/>
            </a:prstGeom>
          </p:spPr>
        </p:pic>
        <p:pic>
          <p:nvPicPr>
            <p:cNvPr id="199" name="図 198">
              <a:extLst>
                <a:ext uri="{FF2B5EF4-FFF2-40B4-BE49-F238E27FC236}">
                  <a16:creationId xmlns:a16="http://schemas.microsoft.com/office/drawing/2014/main" id="{19B6AB03-F6E2-42B3-8176-0F562B6925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0291" y="4027036"/>
              <a:ext cx="447864" cy="182930"/>
            </a:xfrm>
            <a:prstGeom prst="rect">
              <a:avLst/>
            </a:prstGeom>
          </p:spPr>
        </p:pic>
        <p:pic>
          <p:nvPicPr>
            <p:cNvPr id="200" name="図 199">
              <a:extLst>
                <a:ext uri="{FF2B5EF4-FFF2-40B4-BE49-F238E27FC236}">
                  <a16:creationId xmlns:a16="http://schemas.microsoft.com/office/drawing/2014/main" id="{8E596D00-EDAB-44FB-89D7-574086CE2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7218" y="4027036"/>
              <a:ext cx="447864" cy="182930"/>
            </a:xfrm>
            <a:prstGeom prst="rect">
              <a:avLst/>
            </a:prstGeom>
          </p:spPr>
        </p:pic>
        <p:pic>
          <p:nvPicPr>
            <p:cNvPr id="201" name="図 200">
              <a:extLst>
                <a:ext uri="{FF2B5EF4-FFF2-40B4-BE49-F238E27FC236}">
                  <a16:creationId xmlns:a16="http://schemas.microsoft.com/office/drawing/2014/main" id="{CDB028D7-9F54-46FD-A7B4-D4F3B39738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7037" y="4027036"/>
              <a:ext cx="447864" cy="182930"/>
            </a:xfrm>
            <a:prstGeom prst="rect">
              <a:avLst/>
            </a:prstGeom>
          </p:spPr>
        </p:pic>
        <p:pic>
          <p:nvPicPr>
            <p:cNvPr id="202" name="図 201">
              <a:extLst>
                <a:ext uri="{FF2B5EF4-FFF2-40B4-BE49-F238E27FC236}">
                  <a16:creationId xmlns:a16="http://schemas.microsoft.com/office/drawing/2014/main" id="{61D89B55-40E9-4C1F-B6B8-FA7B51A9B5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5606" y="4027036"/>
              <a:ext cx="447864" cy="182930"/>
            </a:xfrm>
            <a:prstGeom prst="rect">
              <a:avLst/>
            </a:prstGeom>
          </p:spPr>
        </p:pic>
        <p:pic>
          <p:nvPicPr>
            <p:cNvPr id="203" name="図 202">
              <a:extLst>
                <a:ext uri="{FF2B5EF4-FFF2-40B4-BE49-F238E27FC236}">
                  <a16:creationId xmlns:a16="http://schemas.microsoft.com/office/drawing/2014/main" id="{A51EFE24-DDAB-4ACE-B7E0-BA0DB9CC33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0795" y="4027036"/>
              <a:ext cx="447864" cy="182930"/>
            </a:xfrm>
            <a:prstGeom prst="rect">
              <a:avLst/>
            </a:prstGeom>
          </p:spPr>
        </p:pic>
        <p:pic>
          <p:nvPicPr>
            <p:cNvPr id="204" name="図 203">
              <a:extLst>
                <a:ext uri="{FF2B5EF4-FFF2-40B4-BE49-F238E27FC236}">
                  <a16:creationId xmlns:a16="http://schemas.microsoft.com/office/drawing/2014/main" id="{97AEDC85-9C92-4689-9103-4CE460D92E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7674" y="4027036"/>
              <a:ext cx="447864" cy="182930"/>
            </a:xfrm>
            <a:prstGeom prst="rect">
              <a:avLst/>
            </a:prstGeom>
          </p:spPr>
        </p:pic>
        <p:pic>
          <p:nvPicPr>
            <p:cNvPr id="205" name="図 204">
              <a:extLst>
                <a:ext uri="{FF2B5EF4-FFF2-40B4-BE49-F238E27FC236}">
                  <a16:creationId xmlns:a16="http://schemas.microsoft.com/office/drawing/2014/main" id="{45860CDD-DAEB-4D52-BD0E-166861A9AF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7520" y="4027036"/>
              <a:ext cx="447864" cy="182930"/>
            </a:xfrm>
            <a:prstGeom prst="rect">
              <a:avLst/>
            </a:prstGeom>
          </p:spPr>
        </p:pic>
        <p:pic>
          <p:nvPicPr>
            <p:cNvPr id="206" name="図 205">
              <a:extLst>
                <a:ext uri="{FF2B5EF4-FFF2-40B4-BE49-F238E27FC236}">
                  <a16:creationId xmlns:a16="http://schemas.microsoft.com/office/drawing/2014/main" id="{521FDB7E-4A4A-40ED-B6DA-D6E784370A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089" y="4027036"/>
              <a:ext cx="447864" cy="182930"/>
            </a:xfrm>
            <a:prstGeom prst="rect">
              <a:avLst/>
            </a:prstGeom>
          </p:spPr>
        </p:pic>
        <p:pic>
          <p:nvPicPr>
            <p:cNvPr id="207" name="図 206">
              <a:extLst>
                <a:ext uri="{FF2B5EF4-FFF2-40B4-BE49-F238E27FC236}">
                  <a16:creationId xmlns:a16="http://schemas.microsoft.com/office/drawing/2014/main" id="{12206EF2-18CA-4432-809B-041182A36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1278" y="4027036"/>
              <a:ext cx="447864" cy="182930"/>
            </a:xfrm>
            <a:prstGeom prst="rect">
              <a:avLst/>
            </a:prstGeom>
          </p:spPr>
        </p:pic>
        <p:pic>
          <p:nvPicPr>
            <p:cNvPr id="208" name="図 207">
              <a:extLst>
                <a:ext uri="{FF2B5EF4-FFF2-40B4-BE49-F238E27FC236}">
                  <a16:creationId xmlns:a16="http://schemas.microsoft.com/office/drawing/2014/main" id="{E13BF979-DDAC-4B2E-A1BD-9B3A663C6D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8157" y="4027036"/>
              <a:ext cx="447864" cy="182930"/>
            </a:xfrm>
            <a:prstGeom prst="rect">
              <a:avLst/>
            </a:prstGeom>
          </p:spPr>
        </p:pic>
        <p:pic>
          <p:nvPicPr>
            <p:cNvPr id="209" name="図 208">
              <a:extLst>
                <a:ext uri="{FF2B5EF4-FFF2-40B4-BE49-F238E27FC236}">
                  <a16:creationId xmlns:a16="http://schemas.microsoft.com/office/drawing/2014/main" id="{60EEBE71-02FD-4958-8BB1-AD5958EADE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7066" y="4022988"/>
              <a:ext cx="447864" cy="182930"/>
            </a:xfrm>
            <a:prstGeom prst="rect">
              <a:avLst/>
            </a:prstGeom>
          </p:spPr>
        </p:pic>
        <p:pic>
          <p:nvPicPr>
            <p:cNvPr id="210" name="図 209">
              <a:extLst>
                <a:ext uri="{FF2B5EF4-FFF2-40B4-BE49-F238E27FC236}">
                  <a16:creationId xmlns:a16="http://schemas.microsoft.com/office/drawing/2014/main" id="{F0A48FC3-D0F0-4468-923A-BBE6ABF555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0389" y="4024050"/>
              <a:ext cx="447864" cy="1829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4095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A926911-B728-42ED-A68E-C88EC66E5E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822" y="507170"/>
            <a:ext cx="447864" cy="18293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AA38387-E3C2-4715-B195-5391D62846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795459" y="651082"/>
            <a:ext cx="559637" cy="18476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0FCAD743-82AA-4E65-9E5B-D5EEE85F94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028" y="498231"/>
            <a:ext cx="447865" cy="18293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22275DBE-8E75-4F7A-90CF-5B7D0B9F21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3792" y="2740076"/>
            <a:ext cx="627680" cy="20722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324E9032-6135-4290-A9C4-4FAE971D614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387" y="5897595"/>
            <a:ext cx="627680" cy="20722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DAC128F0-146E-4273-B235-2FEB8AA589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09404" y="1983908"/>
            <a:ext cx="627680" cy="207224"/>
          </a:xfrm>
          <a:prstGeom prst="rect">
            <a:avLst/>
          </a:prstGeom>
        </p:spPr>
      </p:pic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F78FF47E-4767-4DFD-A1D6-E0FF016D7324}"/>
              </a:ext>
            </a:extLst>
          </p:cNvPr>
          <p:cNvGrpSpPr/>
          <p:nvPr/>
        </p:nvGrpSpPr>
        <p:grpSpPr>
          <a:xfrm rot="16200000">
            <a:off x="7159724" y="2207947"/>
            <a:ext cx="1704966" cy="2169827"/>
            <a:chOff x="6896691" y="2088674"/>
            <a:chExt cx="1704966" cy="2169827"/>
          </a:xfrm>
        </p:grpSpPr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92F60B46-9952-4A35-A8BC-EC2B6B16AE89}"/>
                </a:ext>
              </a:extLst>
            </p:cNvPr>
            <p:cNvGrpSpPr/>
            <p:nvPr/>
          </p:nvGrpSpPr>
          <p:grpSpPr>
            <a:xfrm rot="5400000">
              <a:off x="7047676" y="2702063"/>
              <a:ext cx="2167370" cy="940592"/>
              <a:chOff x="4739116" y="194629"/>
              <a:chExt cx="2167370" cy="940592"/>
            </a:xfrm>
          </p:grpSpPr>
          <p:pic>
            <p:nvPicPr>
              <p:cNvPr id="56" name="図 55">
                <a:extLst>
                  <a:ext uri="{FF2B5EF4-FFF2-40B4-BE49-F238E27FC236}">
                    <a16:creationId xmlns:a16="http://schemas.microsoft.com/office/drawing/2014/main" id="{7AFE8306-C002-49DB-95B3-51A56BB768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58622" y="699737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57" name="図 56">
                <a:extLst>
                  <a:ext uri="{FF2B5EF4-FFF2-40B4-BE49-F238E27FC236}">
                    <a16:creationId xmlns:a16="http://schemas.microsoft.com/office/drawing/2014/main" id="{1C57ABB3-C1D8-4E66-B453-31C9A9CCC9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58622" y="447183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58" name="図 57">
                <a:extLst>
                  <a:ext uri="{FF2B5EF4-FFF2-40B4-BE49-F238E27FC236}">
                    <a16:creationId xmlns:a16="http://schemas.microsoft.com/office/drawing/2014/main" id="{51E17971-BDCD-46FB-860C-166B9FBD47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58622" y="194629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59" name="図 58">
                <a:extLst>
                  <a:ext uri="{FF2B5EF4-FFF2-40B4-BE49-F238E27FC236}">
                    <a16:creationId xmlns:a16="http://schemas.microsoft.com/office/drawing/2014/main" id="{7894F4DE-227B-4B03-B5C0-18ADEC8B31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58622" y="952291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60" name="図 59">
                <a:extLst>
                  <a:ext uri="{FF2B5EF4-FFF2-40B4-BE49-F238E27FC236}">
                    <a16:creationId xmlns:a16="http://schemas.microsoft.com/office/drawing/2014/main" id="{F2CEA35F-3EFA-4046-8DCF-C6AF216315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87144" y="699737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61" name="図 60">
                <a:extLst>
                  <a:ext uri="{FF2B5EF4-FFF2-40B4-BE49-F238E27FC236}">
                    <a16:creationId xmlns:a16="http://schemas.microsoft.com/office/drawing/2014/main" id="{3F30A20A-FD51-4836-ADCB-2ACE94CBF8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87144" y="447183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62" name="図 61">
                <a:extLst>
                  <a:ext uri="{FF2B5EF4-FFF2-40B4-BE49-F238E27FC236}">
                    <a16:creationId xmlns:a16="http://schemas.microsoft.com/office/drawing/2014/main" id="{7E98807B-8BA6-455F-9E11-FFC22C25AB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87144" y="194629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63" name="図 62">
                <a:extLst>
                  <a:ext uri="{FF2B5EF4-FFF2-40B4-BE49-F238E27FC236}">
                    <a16:creationId xmlns:a16="http://schemas.microsoft.com/office/drawing/2014/main" id="{BE462D43-630B-47D1-8CBF-98A264A256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87144" y="952291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64" name="図 63">
                <a:extLst>
                  <a:ext uri="{FF2B5EF4-FFF2-40B4-BE49-F238E27FC236}">
                    <a16:creationId xmlns:a16="http://schemas.microsoft.com/office/drawing/2014/main" id="{CE8121E7-4D46-4BFA-BBC7-EA8EF19360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12285" y="699737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65" name="図 64">
                <a:extLst>
                  <a:ext uri="{FF2B5EF4-FFF2-40B4-BE49-F238E27FC236}">
                    <a16:creationId xmlns:a16="http://schemas.microsoft.com/office/drawing/2014/main" id="{7CEA5C67-2899-4A9A-91EC-A60AC24BCB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12285" y="447183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66" name="図 65">
                <a:extLst>
                  <a:ext uri="{FF2B5EF4-FFF2-40B4-BE49-F238E27FC236}">
                    <a16:creationId xmlns:a16="http://schemas.microsoft.com/office/drawing/2014/main" id="{2D9CF84D-F135-4E75-8D73-9CFDD98585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12285" y="194629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67" name="図 66">
                <a:extLst>
                  <a:ext uri="{FF2B5EF4-FFF2-40B4-BE49-F238E27FC236}">
                    <a16:creationId xmlns:a16="http://schemas.microsoft.com/office/drawing/2014/main" id="{55580EAA-6EC7-4C40-9156-96F111BB0A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12285" y="952291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68" name="図 67">
                <a:extLst>
                  <a:ext uri="{FF2B5EF4-FFF2-40B4-BE49-F238E27FC236}">
                    <a16:creationId xmlns:a16="http://schemas.microsoft.com/office/drawing/2014/main" id="{09FBE7D7-04C6-43CA-9426-6D45AD8968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39116" y="699737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69" name="図 68">
                <a:extLst>
                  <a:ext uri="{FF2B5EF4-FFF2-40B4-BE49-F238E27FC236}">
                    <a16:creationId xmlns:a16="http://schemas.microsoft.com/office/drawing/2014/main" id="{19CEBBBE-118F-4397-B96D-A80CBBE4B0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39116" y="447183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70" name="図 69">
                <a:extLst>
                  <a:ext uri="{FF2B5EF4-FFF2-40B4-BE49-F238E27FC236}">
                    <a16:creationId xmlns:a16="http://schemas.microsoft.com/office/drawing/2014/main" id="{A1BADFCB-3EA2-47CE-A82D-AE3138FD73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39116" y="194629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71" name="図 70">
                <a:extLst>
                  <a:ext uri="{FF2B5EF4-FFF2-40B4-BE49-F238E27FC236}">
                    <a16:creationId xmlns:a16="http://schemas.microsoft.com/office/drawing/2014/main" id="{D3FA91DF-4280-4914-A16D-2DDDF88FAD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39116" y="952291"/>
                <a:ext cx="447864" cy="182930"/>
              </a:xfrm>
              <a:prstGeom prst="rect">
                <a:avLst/>
              </a:prstGeom>
            </p:spPr>
          </p:pic>
        </p:grpSp>
        <p:grpSp>
          <p:nvGrpSpPr>
            <p:cNvPr id="157" name="グループ化 156">
              <a:extLst>
                <a:ext uri="{FF2B5EF4-FFF2-40B4-BE49-F238E27FC236}">
                  <a16:creationId xmlns:a16="http://schemas.microsoft.com/office/drawing/2014/main" id="{0FF6640B-0B6B-4BF9-ABA8-6D7281C2DCFB}"/>
                </a:ext>
              </a:extLst>
            </p:cNvPr>
            <p:cNvGrpSpPr/>
            <p:nvPr/>
          </p:nvGrpSpPr>
          <p:grpSpPr>
            <a:xfrm>
              <a:off x="7391549" y="2088674"/>
              <a:ext cx="187771" cy="2166969"/>
              <a:chOff x="7391549" y="2088674"/>
              <a:chExt cx="187771" cy="2166969"/>
            </a:xfrm>
          </p:grpSpPr>
          <p:pic>
            <p:nvPicPr>
              <p:cNvPr id="44" name="図 43">
                <a:extLst>
                  <a:ext uri="{FF2B5EF4-FFF2-40B4-BE49-F238E27FC236}">
                    <a16:creationId xmlns:a16="http://schemas.microsoft.com/office/drawing/2014/main" id="{52F0AB84-5F63-4864-876F-006590B298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7259082" y="2221141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45" name="図 44">
                <a:extLst>
                  <a:ext uri="{FF2B5EF4-FFF2-40B4-BE49-F238E27FC236}">
                    <a16:creationId xmlns:a16="http://schemas.microsoft.com/office/drawing/2014/main" id="{9E1BD76B-94A0-43D2-99A1-D6247A7DF1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7263923" y="2795759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46" name="図 45">
                <a:extLst>
                  <a:ext uri="{FF2B5EF4-FFF2-40B4-BE49-F238E27FC236}">
                    <a16:creationId xmlns:a16="http://schemas.microsoft.com/office/drawing/2014/main" id="{1B04F6C6-8ECD-4C2C-91DF-98349F3490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7262889" y="3376333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47" name="図 46">
                <a:extLst>
                  <a:ext uri="{FF2B5EF4-FFF2-40B4-BE49-F238E27FC236}">
                    <a16:creationId xmlns:a16="http://schemas.microsoft.com/office/drawing/2014/main" id="{0C7C7424-7D78-4EBA-A640-DB1A0A72E0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7259676" y="3940246"/>
                <a:ext cx="447864" cy="182930"/>
              </a:xfrm>
              <a:prstGeom prst="rect">
                <a:avLst/>
              </a:prstGeom>
            </p:spPr>
          </p:pic>
        </p:grpSp>
        <p:grpSp>
          <p:nvGrpSpPr>
            <p:cNvPr id="156" name="グループ化 155">
              <a:extLst>
                <a:ext uri="{FF2B5EF4-FFF2-40B4-BE49-F238E27FC236}">
                  <a16:creationId xmlns:a16="http://schemas.microsoft.com/office/drawing/2014/main" id="{2A0C21A1-9DA8-488D-BAB3-52225F40D75C}"/>
                </a:ext>
              </a:extLst>
            </p:cNvPr>
            <p:cNvGrpSpPr/>
            <p:nvPr/>
          </p:nvGrpSpPr>
          <p:grpSpPr>
            <a:xfrm>
              <a:off x="7144122" y="2090100"/>
              <a:ext cx="187770" cy="2166970"/>
              <a:chOff x="7153175" y="2090100"/>
              <a:chExt cx="187770" cy="2166970"/>
            </a:xfrm>
          </p:grpSpPr>
          <p:pic>
            <p:nvPicPr>
              <p:cNvPr id="48" name="図 47">
                <a:extLst>
                  <a:ext uri="{FF2B5EF4-FFF2-40B4-BE49-F238E27FC236}">
                    <a16:creationId xmlns:a16="http://schemas.microsoft.com/office/drawing/2014/main" id="{160AA756-EF3C-4562-BEFC-4013D8C2D1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7020708" y="2222567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49" name="図 48">
                <a:extLst>
                  <a:ext uri="{FF2B5EF4-FFF2-40B4-BE49-F238E27FC236}">
                    <a16:creationId xmlns:a16="http://schemas.microsoft.com/office/drawing/2014/main" id="{451C1B6C-D975-4A24-B59D-D8A3B81196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7025548" y="2797185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50" name="図 49">
                <a:extLst>
                  <a:ext uri="{FF2B5EF4-FFF2-40B4-BE49-F238E27FC236}">
                    <a16:creationId xmlns:a16="http://schemas.microsoft.com/office/drawing/2014/main" id="{2621858E-29B5-4138-81E6-FACDB96411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7024514" y="3377759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51" name="図 50">
                <a:extLst>
                  <a:ext uri="{FF2B5EF4-FFF2-40B4-BE49-F238E27FC236}">
                    <a16:creationId xmlns:a16="http://schemas.microsoft.com/office/drawing/2014/main" id="{85620C0D-7F83-406F-B965-567BA323E5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7021301" y="3941673"/>
                <a:ext cx="447864" cy="182930"/>
              </a:xfrm>
              <a:prstGeom prst="rect">
                <a:avLst/>
              </a:prstGeom>
            </p:spPr>
          </p:pic>
        </p:grpSp>
        <p:grpSp>
          <p:nvGrpSpPr>
            <p:cNvPr id="155" name="グループ化 154">
              <a:extLst>
                <a:ext uri="{FF2B5EF4-FFF2-40B4-BE49-F238E27FC236}">
                  <a16:creationId xmlns:a16="http://schemas.microsoft.com/office/drawing/2014/main" id="{D03F00CE-1A6A-427E-BF4F-7BD3C233CE97}"/>
                </a:ext>
              </a:extLst>
            </p:cNvPr>
            <p:cNvGrpSpPr/>
            <p:nvPr/>
          </p:nvGrpSpPr>
          <p:grpSpPr>
            <a:xfrm>
              <a:off x="6896691" y="2091531"/>
              <a:ext cx="187770" cy="2166970"/>
              <a:chOff x="6914797" y="2091531"/>
              <a:chExt cx="187770" cy="2166970"/>
            </a:xfrm>
          </p:grpSpPr>
          <p:pic>
            <p:nvPicPr>
              <p:cNvPr id="52" name="図 51">
                <a:extLst>
                  <a:ext uri="{FF2B5EF4-FFF2-40B4-BE49-F238E27FC236}">
                    <a16:creationId xmlns:a16="http://schemas.microsoft.com/office/drawing/2014/main" id="{D0044F3A-4632-423B-A09A-86600DE4CB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6782330" y="2223998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53" name="図 52">
                <a:extLst>
                  <a:ext uri="{FF2B5EF4-FFF2-40B4-BE49-F238E27FC236}">
                    <a16:creationId xmlns:a16="http://schemas.microsoft.com/office/drawing/2014/main" id="{510C8A65-8374-41D9-8718-AF2DD8C154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6787170" y="2798616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54" name="図 53">
                <a:extLst>
                  <a:ext uri="{FF2B5EF4-FFF2-40B4-BE49-F238E27FC236}">
                    <a16:creationId xmlns:a16="http://schemas.microsoft.com/office/drawing/2014/main" id="{DB2F9FB1-9376-47F4-9189-50373F6257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6786136" y="3379190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55" name="図 54">
                <a:extLst>
                  <a:ext uri="{FF2B5EF4-FFF2-40B4-BE49-F238E27FC236}">
                    <a16:creationId xmlns:a16="http://schemas.microsoft.com/office/drawing/2014/main" id="{CB9BB99A-8C00-4814-A92E-FB46149885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6782923" y="3943104"/>
                <a:ext cx="447864" cy="182930"/>
              </a:xfrm>
              <a:prstGeom prst="rect">
                <a:avLst/>
              </a:prstGeom>
            </p:spPr>
          </p:pic>
        </p:grpSp>
      </p:grpSp>
      <p:pic>
        <p:nvPicPr>
          <p:cNvPr id="72" name="図 71">
            <a:extLst>
              <a:ext uri="{FF2B5EF4-FFF2-40B4-BE49-F238E27FC236}">
                <a16:creationId xmlns:a16="http://schemas.microsoft.com/office/drawing/2014/main" id="{60289F05-CD2E-44FB-A174-86F2174FFF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175774" y="2740076"/>
            <a:ext cx="627680" cy="207224"/>
          </a:xfrm>
          <a:prstGeom prst="rect">
            <a:avLst/>
          </a:prstGeom>
        </p:spPr>
      </p:pic>
      <p:grpSp>
        <p:nvGrpSpPr>
          <p:cNvPr id="153" name="グループ化 152">
            <a:extLst>
              <a:ext uri="{FF2B5EF4-FFF2-40B4-BE49-F238E27FC236}">
                <a16:creationId xmlns:a16="http://schemas.microsoft.com/office/drawing/2014/main" id="{593A1F25-A029-4642-8C65-8F9178A960FF}"/>
              </a:ext>
            </a:extLst>
          </p:cNvPr>
          <p:cNvGrpSpPr/>
          <p:nvPr/>
        </p:nvGrpSpPr>
        <p:grpSpPr>
          <a:xfrm rot="10800000">
            <a:off x="4305580" y="2044913"/>
            <a:ext cx="1675055" cy="1608195"/>
            <a:chOff x="4597715" y="2037061"/>
            <a:chExt cx="1675055" cy="1608195"/>
          </a:xfrm>
        </p:grpSpPr>
        <p:pic>
          <p:nvPicPr>
            <p:cNvPr id="75" name="図 74">
              <a:extLst>
                <a:ext uri="{FF2B5EF4-FFF2-40B4-BE49-F238E27FC236}">
                  <a16:creationId xmlns:a16="http://schemas.microsoft.com/office/drawing/2014/main" id="{4EA79518-1CB5-49D2-9ABD-2EBAB22516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957373" y="2169528"/>
              <a:ext cx="447864" cy="182930"/>
            </a:xfrm>
            <a:prstGeom prst="rect">
              <a:avLst/>
            </a:prstGeom>
          </p:spPr>
        </p:pic>
        <p:pic>
          <p:nvPicPr>
            <p:cNvPr id="76" name="図 75">
              <a:extLst>
                <a:ext uri="{FF2B5EF4-FFF2-40B4-BE49-F238E27FC236}">
                  <a16:creationId xmlns:a16="http://schemas.microsoft.com/office/drawing/2014/main" id="{B8588B29-0C41-49D6-844E-357F62C2C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714867" y="2169528"/>
              <a:ext cx="447864" cy="182930"/>
            </a:xfrm>
            <a:prstGeom prst="rect">
              <a:avLst/>
            </a:prstGeom>
          </p:spPr>
        </p:pic>
        <p:pic>
          <p:nvPicPr>
            <p:cNvPr id="77" name="図 76">
              <a:extLst>
                <a:ext uri="{FF2B5EF4-FFF2-40B4-BE49-F238E27FC236}">
                  <a16:creationId xmlns:a16="http://schemas.microsoft.com/office/drawing/2014/main" id="{DAB2B321-76AA-4874-A23B-A6486A16B0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72361" y="2169528"/>
              <a:ext cx="447864" cy="182930"/>
            </a:xfrm>
            <a:prstGeom prst="rect">
              <a:avLst/>
            </a:prstGeom>
          </p:spPr>
        </p:pic>
        <p:pic>
          <p:nvPicPr>
            <p:cNvPr id="78" name="図 77">
              <a:extLst>
                <a:ext uri="{FF2B5EF4-FFF2-40B4-BE49-F238E27FC236}">
                  <a16:creationId xmlns:a16="http://schemas.microsoft.com/office/drawing/2014/main" id="{C3FADCD8-6888-4918-AB6A-01B07CAE9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957373" y="2744387"/>
              <a:ext cx="447864" cy="182930"/>
            </a:xfrm>
            <a:prstGeom prst="rect">
              <a:avLst/>
            </a:prstGeom>
          </p:spPr>
        </p:pic>
        <p:pic>
          <p:nvPicPr>
            <p:cNvPr id="79" name="図 78">
              <a:extLst>
                <a:ext uri="{FF2B5EF4-FFF2-40B4-BE49-F238E27FC236}">
                  <a16:creationId xmlns:a16="http://schemas.microsoft.com/office/drawing/2014/main" id="{785F4E6F-44E6-4296-9320-C821182AD2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714867" y="2744387"/>
              <a:ext cx="447864" cy="182930"/>
            </a:xfrm>
            <a:prstGeom prst="rect">
              <a:avLst/>
            </a:prstGeom>
          </p:spPr>
        </p:pic>
        <p:pic>
          <p:nvPicPr>
            <p:cNvPr id="80" name="図 79">
              <a:extLst>
                <a:ext uri="{FF2B5EF4-FFF2-40B4-BE49-F238E27FC236}">
                  <a16:creationId xmlns:a16="http://schemas.microsoft.com/office/drawing/2014/main" id="{65FF5C6C-7914-4DE5-B306-0E973673D1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72361" y="2744387"/>
              <a:ext cx="447864" cy="182930"/>
            </a:xfrm>
            <a:prstGeom prst="rect">
              <a:avLst/>
            </a:prstGeom>
          </p:spPr>
        </p:pic>
        <p:pic>
          <p:nvPicPr>
            <p:cNvPr id="81" name="図 80">
              <a:extLst>
                <a:ext uri="{FF2B5EF4-FFF2-40B4-BE49-F238E27FC236}">
                  <a16:creationId xmlns:a16="http://schemas.microsoft.com/office/drawing/2014/main" id="{036B1BCE-4870-41FC-95C6-DF59D29A0B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957373" y="3326321"/>
              <a:ext cx="447864" cy="182930"/>
            </a:xfrm>
            <a:prstGeom prst="rect">
              <a:avLst/>
            </a:prstGeom>
          </p:spPr>
        </p:pic>
        <p:pic>
          <p:nvPicPr>
            <p:cNvPr id="82" name="図 81">
              <a:extLst>
                <a:ext uri="{FF2B5EF4-FFF2-40B4-BE49-F238E27FC236}">
                  <a16:creationId xmlns:a16="http://schemas.microsoft.com/office/drawing/2014/main" id="{31A11982-5D91-4E1D-A0BB-591CBD4B1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714867" y="3326321"/>
              <a:ext cx="447864" cy="182930"/>
            </a:xfrm>
            <a:prstGeom prst="rect">
              <a:avLst/>
            </a:prstGeom>
          </p:spPr>
        </p:pic>
        <p:pic>
          <p:nvPicPr>
            <p:cNvPr id="83" name="図 82">
              <a:extLst>
                <a:ext uri="{FF2B5EF4-FFF2-40B4-BE49-F238E27FC236}">
                  <a16:creationId xmlns:a16="http://schemas.microsoft.com/office/drawing/2014/main" id="{7E163149-512A-407E-AC90-F4D1C7B2DB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72361" y="3326321"/>
              <a:ext cx="447864" cy="182930"/>
            </a:xfrm>
            <a:prstGeom prst="rect">
              <a:avLst/>
            </a:prstGeom>
          </p:spPr>
        </p:pic>
        <p:grpSp>
          <p:nvGrpSpPr>
            <p:cNvPr id="84" name="図形グループ 274">
              <a:extLst>
                <a:ext uri="{FF2B5EF4-FFF2-40B4-BE49-F238E27FC236}">
                  <a16:creationId xmlns:a16="http://schemas.microsoft.com/office/drawing/2014/main" id="{3136E81A-A5DF-49EB-943E-DF7F10B34E31}"/>
                </a:ext>
              </a:extLst>
            </p:cNvPr>
            <p:cNvGrpSpPr/>
            <p:nvPr/>
          </p:nvGrpSpPr>
          <p:grpSpPr>
            <a:xfrm rot="10800000">
              <a:off x="4597715" y="2040599"/>
              <a:ext cx="932570" cy="1604657"/>
              <a:chOff x="4075700" y="1735857"/>
              <a:chExt cx="932570" cy="1604657"/>
            </a:xfrm>
          </p:grpSpPr>
          <p:pic>
            <p:nvPicPr>
              <p:cNvPr id="85" name="図 84">
                <a:extLst>
                  <a:ext uri="{FF2B5EF4-FFF2-40B4-BE49-F238E27FC236}">
                    <a16:creationId xmlns:a16="http://schemas.microsoft.com/office/drawing/2014/main" id="{01EBD850-249B-4418-BFC9-C414F3E3B7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193113" y="3025117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86" name="図 85">
                <a:extLst>
                  <a:ext uri="{FF2B5EF4-FFF2-40B4-BE49-F238E27FC236}">
                    <a16:creationId xmlns:a16="http://schemas.microsoft.com/office/drawing/2014/main" id="{87C0973E-9795-4555-9F69-4035DF2039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442993" y="3025117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87" name="図 86">
                <a:extLst>
                  <a:ext uri="{FF2B5EF4-FFF2-40B4-BE49-F238E27FC236}">
                    <a16:creationId xmlns:a16="http://schemas.microsoft.com/office/drawing/2014/main" id="{E528D797-024F-40E3-8013-8259525454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692873" y="3025117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88" name="図 87">
                <a:extLst>
                  <a:ext uri="{FF2B5EF4-FFF2-40B4-BE49-F238E27FC236}">
                    <a16:creationId xmlns:a16="http://schemas.microsoft.com/office/drawing/2014/main" id="{3FF99E47-B508-40F8-A867-C2A8023263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943233" y="3025117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89" name="図 88">
                <a:extLst>
                  <a:ext uri="{FF2B5EF4-FFF2-40B4-BE49-F238E27FC236}">
                    <a16:creationId xmlns:a16="http://schemas.microsoft.com/office/drawing/2014/main" id="{B8E410CF-FAA5-49EA-A667-A9DC893ADD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193113" y="2450258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90" name="図 89">
                <a:extLst>
                  <a:ext uri="{FF2B5EF4-FFF2-40B4-BE49-F238E27FC236}">
                    <a16:creationId xmlns:a16="http://schemas.microsoft.com/office/drawing/2014/main" id="{276E90A5-57E1-4BD4-8A46-9E179A590A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442993" y="2450258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91" name="図 90">
                <a:extLst>
                  <a:ext uri="{FF2B5EF4-FFF2-40B4-BE49-F238E27FC236}">
                    <a16:creationId xmlns:a16="http://schemas.microsoft.com/office/drawing/2014/main" id="{96FE50E4-60CE-4C90-8233-4438C12BAF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692873" y="2450258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92" name="図 91">
                <a:extLst>
                  <a:ext uri="{FF2B5EF4-FFF2-40B4-BE49-F238E27FC236}">
                    <a16:creationId xmlns:a16="http://schemas.microsoft.com/office/drawing/2014/main" id="{CE85EADF-16BB-4A8F-BB49-DE922D68AA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943233" y="2450258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93" name="図 92">
                <a:extLst>
                  <a:ext uri="{FF2B5EF4-FFF2-40B4-BE49-F238E27FC236}">
                    <a16:creationId xmlns:a16="http://schemas.microsoft.com/office/drawing/2014/main" id="{6A460E74-69D0-4CD3-88BA-E78C050634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193113" y="1868324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94" name="図 93">
                <a:extLst>
                  <a:ext uri="{FF2B5EF4-FFF2-40B4-BE49-F238E27FC236}">
                    <a16:creationId xmlns:a16="http://schemas.microsoft.com/office/drawing/2014/main" id="{462A89A5-8614-48CB-8DF5-D490FEAC60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442993" y="1868324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95" name="図 94">
                <a:extLst>
                  <a:ext uri="{FF2B5EF4-FFF2-40B4-BE49-F238E27FC236}">
                    <a16:creationId xmlns:a16="http://schemas.microsoft.com/office/drawing/2014/main" id="{6B3111BC-EA88-4812-8F1A-1F885556C1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692873" y="1868324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96" name="図 95">
                <a:extLst>
                  <a:ext uri="{FF2B5EF4-FFF2-40B4-BE49-F238E27FC236}">
                    <a16:creationId xmlns:a16="http://schemas.microsoft.com/office/drawing/2014/main" id="{F468E8CB-F26F-41D5-8DC9-62E82FCBCB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943233" y="1868324"/>
                <a:ext cx="447864" cy="182930"/>
              </a:xfrm>
              <a:prstGeom prst="rect">
                <a:avLst/>
              </a:prstGeom>
            </p:spPr>
          </p:pic>
        </p:grpSp>
      </p:grpSp>
      <p:pic>
        <p:nvPicPr>
          <p:cNvPr id="110" name="図 109">
            <a:extLst>
              <a:ext uri="{FF2B5EF4-FFF2-40B4-BE49-F238E27FC236}">
                <a16:creationId xmlns:a16="http://schemas.microsoft.com/office/drawing/2014/main" id="{00EBD1B9-C950-4384-8E38-513A96C08A7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066" y="507170"/>
            <a:ext cx="352294" cy="90060"/>
          </a:xfrm>
          <a:prstGeom prst="rect">
            <a:avLst/>
          </a:prstGeom>
        </p:spPr>
      </p:pic>
      <p:pic>
        <p:nvPicPr>
          <p:cNvPr id="111" name="図 110">
            <a:extLst>
              <a:ext uri="{FF2B5EF4-FFF2-40B4-BE49-F238E27FC236}">
                <a16:creationId xmlns:a16="http://schemas.microsoft.com/office/drawing/2014/main" id="{C6E00261-B1A6-45DE-8089-7D28B4E0821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339" y="905815"/>
            <a:ext cx="119197" cy="98007"/>
          </a:xfrm>
          <a:prstGeom prst="rect">
            <a:avLst/>
          </a:prstGeom>
        </p:spPr>
      </p:pic>
      <p:pic>
        <p:nvPicPr>
          <p:cNvPr id="112" name="図 111">
            <a:extLst>
              <a:ext uri="{FF2B5EF4-FFF2-40B4-BE49-F238E27FC236}">
                <a16:creationId xmlns:a16="http://schemas.microsoft.com/office/drawing/2014/main" id="{9551B2C8-6059-489B-AC93-60ADAB40F25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967" y="929324"/>
            <a:ext cx="67012" cy="50987"/>
          </a:xfrm>
          <a:prstGeom prst="rect">
            <a:avLst/>
          </a:prstGeom>
        </p:spPr>
      </p:pic>
      <p:pic>
        <p:nvPicPr>
          <p:cNvPr id="113" name="図 112">
            <a:extLst>
              <a:ext uri="{FF2B5EF4-FFF2-40B4-BE49-F238E27FC236}">
                <a16:creationId xmlns:a16="http://schemas.microsoft.com/office/drawing/2014/main" id="{6B4A789B-B449-437F-8342-D78FAA4D43A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953" y="611249"/>
            <a:ext cx="100518" cy="94691"/>
          </a:xfrm>
          <a:prstGeom prst="rect">
            <a:avLst/>
          </a:prstGeom>
        </p:spPr>
      </p:pic>
      <p:grpSp>
        <p:nvGrpSpPr>
          <p:cNvPr id="160" name="グループ化 159">
            <a:extLst>
              <a:ext uri="{FF2B5EF4-FFF2-40B4-BE49-F238E27FC236}">
                <a16:creationId xmlns:a16="http://schemas.microsoft.com/office/drawing/2014/main" id="{A5D6A9C0-D5C7-4682-98FA-345D22F404BD}"/>
              </a:ext>
            </a:extLst>
          </p:cNvPr>
          <p:cNvGrpSpPr/>
          <p:nvPr/>
        </p:nvGrpSpPr>
        <p:grpSpPr>
          <a:xfrm>
            <a:off x="894905" y="4117934"/>
            <a:ext cx="1597580" cy="1428504"/>
            <a:chOff x="842792" y="4213853"/>
            <a:chExt cx="1597580" cy="1428504"/>
          </a:xfrm>
        </p:grpSpPr>
        <p:grpSp>
          <p:nvGrpSpPr>
            <p:cNvPr id="159" name="グループ化 158">
              <a:extLst>
                <a:ext uri="{FF2B5EF4-FFF2-40B4-BE49-F238E27FC236}">
                  <a16:creationId xmlns:a16="http://schemas.microsoft.com/office/drawing/2014/main" id="{043A8B56-AE30-4E59-91C0-F0205F5318E7}"/>
                </a:ext>
              </a:extLst>
            </p:cNvPr>
            <p:cNvGrpSpPr/>
            <p:nvPr/>
          </p:nvGrpSpPr>
          <p:grpSpPr>
            <a:xfrm>
              <a:off x="1417649" y="4213853"/>
              <a:ext cx="1022723" cy="1428504"/>
              <a:chOff x="1417649" y="4213853"/>
              <a:chExt cx="1022723" cy="1428504"/>
            </a:xfrm>
          </p:grpSpPr>
          <p:pic>
            <p:nvPicPr>
              <p:cNvPr id="12" name="図 11">
                <a:extLst>
                  <a:ext uri="{FF2B5EF4-FFF2-40B4-BE49-F238E27FC236}">
                    <a16:creationId xmlns:a16="http://schemas.microsoft.com/office/drawing/2014/main" id="{CDD44229-E3D8-4844-AD8C-E29779E6A3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417649" y="4974415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13" name="図 12">
                <a:extLst>
                  <a:ext uri="{FF2B5EF4-FFF2-40B4-BE49-F238E27FC236}">
                    <a16:creationId xmlns:a16="http://schemas.microsoft.com/office/drawing/2014/main" id="{0C6496DE-6A90-44D0-8506-F8BBF414EB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417649" y="5216921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14" name="図 13">
                <a:extLst>
                  <a:ext uri="{FF2B5EF4-FFF2-40B4-BE49-F238E27FC236}">
                    <a16:creationId xmlns:a16="http://schemas.microsoft.com/office/drawing/2014/main" id="{01CEA63B-0DFB-4403-A4B8-15A0A27C45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417649" y="5459427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16" name="図 15">
                <a:extLst>
                  <a:ext uri="{FF2B5EF4-FFF2-40B4-BE49-F238E27FC236}">
                    <a16:creationId xmlns:a16="http://schemas.microsoft.com/office/drawing/2014/main" id="{BE7766CB-5B1C-4B78-B792-0F9BEAB4AD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992508" y="4974415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17" name="図 16">
                <a:extLst>
                  <a:ext uri="{FF2B5EF4-FFF2-40B4-BE49-F238E27FC236}">
                    <a16:creationId xmlns:a16="http://schemas.microsoft.com/office/drawing/2014/main" id="{C16BCE79-628F-4874-A40F-B02F790942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992508" y="5216921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B53A3881-C1A8-4B28-84A9-F2CFE2A1EF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992508" y="5459427"/>
                <a:ext cx="447864" cy="182930"/>
              </a:xfrm>
              <a:prstGeom prst="rect">
                <a:avLst/>
              </a:prstGeom>
            </p:spPr>
          </p:pic>
          <p:grpSp>
            <p:nvGrpSpPr>
              <p:cNvPr id="140" name="グループ化 139">
                <a:extLst>
                  <a:ext uri="{FF2B5EF4-FFF2-40B4-BE49-F238E27FC236}">
                    <a16:creationId xmlns:a16="http://schemas.microsoft.com/office/drawing/2014/main" id="{CF60BB00-7028-4916-A1CE-2960827DEFF9}"/>
                  </a:ext>
                </a:extLst>
              </p:cNvPr>
              <p:cNvGrpSpPr/>
              <p:nvPr/>
            </p:nvGrpSpPr>
            <p:grpSpPr>
              <a:xfrm rot="10800000">
                <a:off x="1417649" y="4213853"/>
                <a:ext cx="1022723" cy="667942"/>
                <a:chOff x="1804218" y="224773"/>
                <a:chExt cx="1022723" cy="667942"/>
              </a:xfrm>
            </p:grpSpPr>
            <p:pic>
              <p:nvPicPr>
                <p:cNvPr id="141" name="図 140">
                  <a:extLst>
                    <a:ext uri="{FF2B5EF4-FFF2-40B4-BE49-F238E27FC236}">
                      <a16:creationId xmlns:a16="http://schemas.microsoft.com/office/drawing/2014/main" id="{11D64EE3-6472-45D3-A878-230D61B98D2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79077" y="709785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42" name="図 141">
                  <a:extLst>
                    <a:ext uri="{FF2B5EF4-FFF2-40B4-BE49-F238E27FC236}">
                      <a16:creationId xmlns:a16="http://schemas.microsoft.com/office/drawing/2014/main" id="{77033FDF-2EF2-4B5C-A7F6-A78ACB626E5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79077" y="467279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43" name="図 142">
                  <a:extLst>
                    <a:ext uri="{FF2B5EF4-FFF2-40B4-BE49-F238E27FC236}">
                      <a16:creationId xmlns:a16="http://schemas.microsoft.com/office/drawing/2014/main" id="{C2B96850-F904-42CA-A805-8F6A6286560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79077" y="224773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45" name="図 144">
                  <a:extLst>
                    <a:ext uri="{FF2B5EF4-FFF2-40B4-BE49-F238E27FC236}">
                      <a16:creationId xmlns:a16="http://schemas.microsoft.com/office/drawing/2014/main" id="{FA8D6294-9AB7-473D-A743-E34A1D49FD7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04218" y="709785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46" name="図 145">
                  <a:extLst>
                    <a:ext uri="{FF2B5EF4-FFF2-40B4-BE49-F238E27FC236}">
                      <a16:creationId xmlns:a16="http://schemas.microsoft.com/office/drawing/2014/main" id="{4AFA20D9-CA35-4710-B296-FD2FAC152BB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04218" y="467279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47" name="図 146">
                  <a:extLst>
                    <a:ext uri="{FF2B5EF4-FFF2-40B4-BE49-F238E27FC236}">
                      <a16:creationId xmlns:a16="http://schemas.microsoft.com/office/drawing/2014/main" id="{C08E7395-FFC3-4203-9EC2-D5396E00915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04218" y="224773"/>
                  <a:ext cx="447864" cy="182930"/>
                </a:xfrm>
                <a:prstGeom prst="rect">
                  <a:avLst/>
                </a:prstGeom>
              </p:spPr>
            </p:pic>
          </p:grpSp>
        </p:grpSp>
        <p:pic>
          <p:nvPicPr>
            <p:cNvPr id="150" name="図 149">
              <a:extLst>
                <a:ext uri="{FF2B5EF4-FFF2-40B4-BE49-F238E27FC236}">
                  <a16:creationId xmlns:a16="http://schemas.microsoft.com/office/drawing/2014/main" id="{71EC0CDE-B4A3-4D7B-ACBB-A59EEC0B25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2792" y="5459427"/>
              <a:ext cx="447864" cy="182930"/>
            </a:xfrm>
            <a:prstGeom prst="rect">
              <a:avLst/>
            </a:prstGeom>
          </p:spPr>
        </p:pic>
        <p:pic>
          <p:nvPicPr>
            <p:cNvPr id="151" name="図 150">
              <a:extLst>
                <a:ext uri="{FF2B5EF4-FFF2-40B4-BE49-F238E27FC236}">
                  <a16:creationId xmlns:a16="http://schemas.microsoft.com/office/drawing/2014/main" id="{5B2B16BD-5EA4-4A5E-B070-BB3300DFA7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2792" y="5211179"/>
              <a:ext cx="447864" cy="182930"/>
            </a:xfrm>
            <a:prstGeom prst="rect">
              <a:avLst/>
            </a:prstGeom>
          </p:spPr>
        </p:pic>
        <p:pic>
          <p:nvPicPr>
            <p:cNvPr id="152" name="図 151">
              <a:extLst>
                <a:ext uri="{FF2B5EF4-FFF2-40B4-BE49-F238E27FC236}">
                  <a16:creationId xmlns:a16="http://schemas.microsoft.com/office/drawing/2014/main" id="{9A67ACA6-1757-4665-B813-4A12B83610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2792" y="4974415"/>
              <a:ext cx="447864" cy="182930"/>
            </a:xfrm>
            <a:prstGeom prst="rect">
              <a:avLst/>
            </a:prstGeom>
          </p:spPr>
        </p:pic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ABFFC18-78E3-4239-9811-EB18EB6B41FA}"/>
              </a:ext>
            </a:extLst>
          </p:cNvPr>
          <p:cNvGrpSpPr/>
          <p:nvPr/>
        </p:nvGrpSpPr>
        <p:grpSpPr>
          <a:xfrm>
            <a:off x="1516415" y="2050709"/>
            <a:ext cx="2142480" cy="1605832"/>
            <a:chOff x="1446289" y="2040770"/>
            <a:chExt cx="2142480" cy="1605832"/>
          </a:xfrm>
        </p:grpSpPr>
        <p:grpSp>
          <p:nvGrpSpPr>
            <p:cNvPr id="154" name="グループ化 153">
              <a:extLst>
                <a:ext uri="{FF2B5EF4-FFF2-40B4-BE49-F238E27FC236}">
                  <a16:creationId xmlns:a16="http://schemas.microsoft.com/office/drawing/2014/main" id="{66096840-B3B2-4C36-8F0C-BD8E662611E8}"/>
                </a:ext>
              </a:extLst>
            </p:cNvPr>
            <p:cNvGrpSpPr/>
            <p:nvPr/>
          </p:nvGrpSpPr>
          <p:grpSpPr>
            <a:xfrm>
              <a:off x="1446289" y="2040774"/>
              <a:ext cx="1899973" cy="1605828"/>
              <a:chOff x="1670800" y="2078157"/>
              <a:chExt cx="1899973" cy="1605828"/>
            </a:xfrm>
          </p:grpSpPr>
          <p:grpSp>
            <p:nvGrpSpPr>
              <p:cNvPr id="74" name="グループ化 37">
                <a:extLst>
                  <a:ext uri="{FF2B5EF4-FFF2-40B4-BE49-F238E27FC236}">
                    <a16:creationId xmlns:a16="http://schemas.microsoft.com/office/drawing/2014/main" id="{2201D348-1A7A-48F8-BAD8-2C58B24E283E}"/>
                  </a:ext>
                </a:extLst>
              </p:cNvPr>
              <p:cNvGrpSpPr/>
              <p:nvPr/>
            </p:nvGrpSpPr>
            <p:grpSpPr>
              <a:xfrm rot="16200000">
                <a:off x="2313217" y="2425262"/>
                <a:ext cx="1604661" cy="910451"/>
                <a:chOff x="2970648" y="154437"/>
                <a:chExt cx="1604661" cy="910451"/>
              </a:xfrm>
            </p:grpSpPr>
            <p:pic>
              <p:nvPicPr>
                <p:cNvPr id="97" name="図 96">
                  <a:extLst>
                    <a:ext uri="{FF2B5EF4-FFF2-40B4-BE49-F238E27FC236}">
                      <a16:creationId xmlns:a16="http://schemas.microsoft.com/office/drawing/2014/main" id="{FF798B72-4E71-44DA-8319-08B8848DD9E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27445" y="639451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98" name="図 97">
                  <a:extLst>
                    <a:ext uri="{FF2B5EF4-FFF2-40B4-BE49-F238E27FC236}">
                      <a16:creationId xmlns:a16="http://schemas.microsoft.com/office/drawing/2014/main" id="{6079BAA4-6692-4E9D-9489-FBC723F7E80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27445" y="396944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99" name="図 98">
                  <a:extLst>
                    <a:ext uri="{FF2B5EF4-FFF2-40B4-BE49-F238E27FC236}">
                      <a16:creationId xmlns:a16="http://schemas.microsoft.com/office/drawing/2014/main" id="{C9114DBC-3FC2-4903-9EAF-6E4C867EB2F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27445" y="154437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00" name="図 99">
                  <a:extLst>
                    <a:ext uri="{FF2B5EF4-FFF2-40B4-BE49-F238E27FC236}">
                      <a16:creationId xmlns:a16="http://schemas.microsoft.com/office/drawing/2014/main" id="{C9B29F46-C4E5-4852-81AC-27D09CB296F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27445" y="881958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01" name="図 100">
                  <a:extLst>
                    <a:ext uri="{FF2B5EF4-FFF2-40B4-BE49-F238E27FC236}">
                      <a16:creationId xmlns:a16="http://schemas.microsoft.com/office/drawing/2014/main" id="{3BF7EB5C-2DD3-4A6C-912F-7E94031D046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2584" y="639451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02" name="図 101">
                  <a:extLst>
                    <a:ext uri="{FF2B5EF4-FFF2-40B4-BE49-F238E27FC236}">
                      <a16:creationId xmlns:a16="http://schemas.microsoft.com/office/drawing/2014/main" id="{70A8D671-16DA-4F18-8D92-FCD48876E5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2585" y="396944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03" name="図 102">
                  <a:extLst>
                    <a:ext uri="{FF2B5EF4-FFF2-40B4-BE49-F238E27FC236}">
                      <a16:creationId xmlns:a16="http://schemas.microsoft.com/office/drawing/2014/main" id="{7FD19F54-D686-43EE-AACE-6819ACEB191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2586" y="154437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04" name="図 103">
                  <a:extLst>
                    <a:ext uri="{FF2B5EF4-FFF2-40B4-BE49-F238E27FC236}">
                      <a16:creationId xmlns:a16="http://schemas.microsoft.com/office/drawing/2014/main" id="{120854E6-822D-4DB2-8AB0-8DB97B2F009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2582" y="881958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05" name="図 104">
                  <a:extLst>
                    <a:ext uri="{FF2B5EF4-FFF2-40B4-BE49-F238E27FC236}">
                      <a16:creationId xmlns:a16="http://schemas.microsoft.com/office/drawing/2014/main" id="{6DC49B7F-5ABC-42A5-82CB-155D607030E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70650" y="639451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06" name="図 105">
                  <a:extLst>
                    <a:ext uri="{FF2B5EF4-FFF2-40B4-BE49-F238E27FC236}">
                      <a16:creationId xmlns:a16="http://schemas.microsoft.com/office/drawing/2014/main" id="{4A9B455B-DF94-46D0-B2D4-20733489518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70651" y="396944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07" name="図 106">
                  <a:extLst>
                    <a:ext uri="{FF2B5EF4-FFF2-40B4-BE49-F238E27FC236}">
                      <a16:creationId xmlns:a16="http://schemas.microsoft.com/office/drawing/2014/main" id="{4B8BD1D3-2A17-45F9-95C0-61C75EF007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70652" y="154437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08" name="図 107">
                  <a:extLst>
                    <a:ext uri="{FF2B5EF4-FFF2-40B4-BE49-F238E27FC236}">
                      <a16:creationId xmlns:a16="http://schemas.microsoft.com/office/drawing/2014/main" id="{F12B10CD-3237-438F-BE99-8F741FA8FC8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70648" y="881958"/>
                  <a:ext cx="447864" cy="182930"/>
                </a:xfrm>
                <a:prstGeom prst="rect">
                  <a:avLst/>
                </a:prstGeom>
              </p:spPr>
            </p:pic>
          </p:grpSp>
          <p:grpSp>
            <p:nvGrpSpPr>
              <p:cNvPr id="127" name="グループ化 37">
                <a:extLst>
                  <a:ext uri="{FF2B5EF4-FFF2-40B4-BE49-F238E27FC236}">
                    <a16:creationId xmlns:a16="http://schemas.microsoft.com/office/drawing/2014/main" id="{11BDA51B-C5AB-41BE-87C7-AD31EE5B2F8D}"/>
                  </a:ext>
                </a:extLst>
              </p:cNvPr>
              <p:cNvGrpSpPr/>
              <p:nvPr/>
            </p:nvGrpSpPr>
            <p:grpSpPr>
              <a:xfrm rot="16200000">
                <a:off x="1323696" y="2426429"/>
                <a:ext cx="1604660" cy="910452"/>
                <a:chOff x="2970649" y="194629"/>
                <a:chExt cx="1604660" cy="910452"/>
              </a:xfrm>
            </p:grpSpPr>
            <p:pic>
              <p:nvPicPr>
                <p:cNvPr id="128" name="図 127">
                  <a:extLst>
                    <a:ext uri="{FF2B5EF4-FFF2-40B4-BE49-F238E27FC236}">
                      <a16:creationId xmlns:a16="http://schemas.microsoft.com/office/drawing/2014/main" id="{8D8BCB42-9769-4B0F-B592-9052267DD74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27445" y="679644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29" name="図 128">
                  <a:extLst>
                    <a:ext uri="{FF2B5EF4-FFF2-40B4-BE49-F238E27FC236}">
                      <a16:creationId xmlns:a16="http://schemas.microsoft.com/office/drawing/2014/main" id="{AA684708-1FD7-4F05-A6B4-C3CE2D19D4E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27445" y="437137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30" name="図 129">
                  <a:extLst>
                    <a:ext uri="{FF2B5EF4-FFF2-40B4-BE49-F238E27FC236}">
                      <a16:creationId xmlns:a16="http://schemas.microsoft.com/office/drawing/2014/main" id="{3F9C4767-41DD-4664-A4BB-20149592A1D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27445" y="194630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31" name="図 130">
                  <a:extLst>
                    <a:ext uri="{FF2B5EF4-FFF2-40B4-BE49-F238E27FC236}">
                      <a16:creationId xmlns:a16="http://schemas.microsoft.com/office/drawing/2014/main" id="{0C175707-E111-4BEE-A392-9F5CB0E865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27445" y="922151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32" name="図 131">
                  <a:extLst>
                    <a:ext uri="{FF2B5EF4-FFF2-40B4-BE49-F238E27FC236}">
                      <a16:creationId xmlns:a16="http://schemas.microsoft.com/office/drawing/2014/main" id="{4147C3D2-A466-4663-884A-13EE2754CAC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2584" y="679643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33" name="図 132">
                  <a:extLst>
                    <a:ext uri="{FF2B5EF4-FFF2-40B4-BE49-F238E27FC236}">
                      <a16:creationId xmlns:a16="http://schemas.microsoft.com/office/drawing/2014/main" id="{DB6CD96F-6708-4ED3-85EE-A72091239E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2585" y="437136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34" name="図 133">
                  <a:extLst>
                    <a:ext uri="{FF2B5EF4-FFF2-40B4-BE49-F238E27FC236}">
                      <a16:creationId xmlns:a16="http://schemas.microsoft.com/office/drawing/2014/main" id="{4CA7F8E1-F036-4A4D-BBAD-E13451A4349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2586" y="194629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35" name="図 134">
                  <a:extLst>
                    <a:ext uri="{FF2B5EF4-FFF2-40B4-BE49-F238E27FC236}">
                      <a16:creationId xmlns:a16="http://schemas.microsoft.com/office/drawing/2014/main" id="{645FA728-037B-4010-B877-C3C707C968F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2583" y="922150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36" name="図 135">
                  <a:extLst>
                    <a:ext uri="{FF2B5EF4-FFF2-40B4-BE49-F238E27FC236}">
                      <a16:creationId xmlns:a16="http://schemas.microsoft.com/office/drawing/2014/main" id="{D4050A23-1326-4593-8C20-4D66AF0A8D6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70650" y="679643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37" name="図 136">
                  <a:extLst>
                    <a:ext uri="{FF2B5EF4-FFF2-40B4-BE49-F238E27FC236}">
                      <a16:creationId xmlns:a16="http://schemas.microsoft.com/office/drawing/2014/main" id="{83B1B993-3D95-41ED-98D0-1D70C78DDA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70651" y="437135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38" name="図 137">
                  <a:extLst>
                    <a:ext uri="{FF2B5EF4-FFF2-40B4-BE49-F238E27FC236}">
                      <a16:creationId xmlns:a16="http://schemas.microsoft.com/office/drawing/2014/main" id="{56F28166-BC39-4B4F-9E8E-B457A29D367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70652" y="194629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39" name="図 138">
                  <a:extLst>
                    <a:ext uri="{FF2B5EF4-FFF2-40B4-BE49-F238E27FC236}">
                      <a16:creationId xmlns:a16="http://schemas.microsoft.com/office/drawing/2014/main" id="{36A0AFCE-46A8-4C89-BC55-732DC29E2F4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70649" y="922151"/>
                  <a:ext cx="447864" cy="182930"/>
                </a:xfrm>
                <a:prstGeom prst="rect">
                  <a:avLst/>
                </a:prstGeom>
              </p:spPr>
            </p:pic>
          </p:grpSp>
        </p:grpSp>
        <p:pic>
          <p:nvPicPr>
            <p:cNvPr id="117" name="図 116">
              <a:extLst>
                <a:ext uri="{FF2B5EF4-FFF2-40B4-BE49-F238E27FC236}">
                  <a16:creationId xmlns:a16="http://schemas.microsoft.com/office/drawing/2014/main" id="{B1E56D96-ABEA-4567-AFC3-6B5911FC72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73372" y="2173237"/>
              <a:ext cx="447864" cy="182930"/>
            </a:xfrm>
            <a:prstGeom prst="rect">
              <a:avLst/>
            </a:prstGeom>
          </p:spPr>
        </p:pic>
        <p:pic>
          <p:nvPicPr>
            <p:cNvPr id="118" name="図 117">
              <a:extLst>
                <a:ext uri="{FF2B5EF4-FFF2-40B4-BE49-F238E27FC236}">
                  <a16:creationId xmlns:a16="http://schemas.microsoft.com/office/drawing/2014/main" id="{01B3CECD-C16A-471D-AB64-D97CA4BFC0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73372" y="2748100"/>
              <a:ext cx="447864" cy="182930"/>
            </a:xfrm>
            <a:prstGeom prst="rect">
              <a:avLst/>
            </a:prstGeom>
          </p:spPr>
        </p:pic>
        <p:pic>
          <p:nvPicPr>
            <p:cNvPr id="119" name="図 118">
              <a:extLst>
                <a:ext uri="{FF2B5EF4-FFF2-40B4-BE49-F238E27FC236}">
                  <a16:creationId xmlns:a16="http://schemas.microsoft.com/office/drawing/2014/main" id="{1D37AC9F-2D55-452A-8771-7BE8D64D85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73372" y="3330034"/>
              <a:ext cx="447864" cy="182930"/>
            </a:xfrm>
            <a:prstGeom prst="rect">
              <a:avLst/>
            </a:prstGeom>
          </p:spPr>
        </p:pic>
      </p:grpSp>
      <p:pic>
        <p:nvPicPr>
          <p:cNvPr id="121" name="図 120">
            <a:extLst>
              <a:ext uri="{FF2B5EF4-FFF2-40B4-BE49-F238E27FC236}">
                <a16:creationId xmlns:a16="http://schemas.microsoft.com/office/drawing/2014/main" id="{AD6BB17E-7D59-40E3-872C-A5CB71489FB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63021" y="885625"/>
            <a:ext cx="519963" cy="15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29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BDD85C74-31E6-463C-98F3-CD8596266E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8795" y="5288621"/>
            <a:ext cx="627680" cy="207224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5A6EE6EA-0758-4341-954A-EF1EBD0107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2910" y="2989501"/>
            <a:ext cx="627680" cy="207224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65742A38-3A1C-42E9-881D-D796F5589D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823961" y="3020746"/>
            <a:ext cx="627680" cy="207224"/>
          </a:xfrm>
          <a:prstGeom prst="rect">
            <a:avLst/>
          </a:prstGeom>
        </p:spPr>
      </p:pic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B46D56FB-CE12-498B-A0F4-116059F6A6A6}"/>
              </a:ext>
            </a:extLst>
          </p:cNvPr>
          <p:cNvGrpSpPr/>
          <p:nvPr/>
        </p:nvGrpSpPr>
        <p:grpSpPr>
          <a:xfrm>
            <a:off x="6150591" y="2024588"/>
            <a:ext cx="2468204" cy="2149446"/>
            <a:chOff x="5247397" y="1810064"/>
            <a:chExt cx="2468204" cy="2149446"/>
          </a:xfrm>
        </p:grpSpPr>
        <p:grpSp>
          <p:nvGrpSpPr>
            <p:cNvPr id="67" name="グループ化 66">
              <a:extLst>
                <a:ext uri="{FF2B5EF4-FFF2-40B4-BE49-F238E27FC236}">
                  <a16:creationId xmlns:a16="http://schemas.microsoft.com/office/drawing/2014/main" id="{722EF5AD-4440-4DB1-9EAB-C9C1C0F847F2}"/>
                </a:ext>
              </a:extLst>
            </p:cNvPr>
            <p:cNvGrpSpPr/>
            <p:nvPr/>
          </p:nvGrpSpPr>
          <p:grpSpPr>
            <a:xfrm rot="10800000">
              <a:off x="5743979" y="1810064"/>
              <a:ext cx="1971622" cy="2149445"/>
              <a:chOff x="2185133" y="1953874"/>
              <a:chExt cx="1971622" cy="2149445"/>
            </a:xfrm>
          </p:grpSpPr>
          <p:grpSp>
            <p:nvGrpSpPr>
              <p:cNvPr id="76" name="グループ化 75">
                <a:extLst>
                  <a:ext uri="{FF2B5EF4-FFF2-40B4-BE49-F238E27FC236}">
                    <a16:creationId xmlns:a16="http://schemas.microsoft.com/office/drawing/2014/main" id="{EE1194C1-10F7-4AFF-8347-3A185D9D45F1}"/>
                  </a:ext>
                </a:extLst>
              </p:cNvPr>
              <p:cNvGrpSpPr/>
              <p:nvPr/>
            </p:nvGrpSpPr>
            <p:grpSpPr>
              <a:xfrm>
                <a:off x="2948477" y="1953874"/>
                <a:ext cx="1208278" cy="2147410"/>
                <a:chOff x="1490541" y="1795832"/>
                <a:chExt cx="1208278" cy="2147410"/>
              </a:xfrm>
            </p:grpSpPr>
            <p:grpSp>
              <p:nvGrpSpPr>
                <p:cNvPr id="99" name="グループ化 98">
                  <a:extLst>
                    <a:ext uri="{FF2B5EF4-FFF2-40B4-BE49-F238E27FC236}">
                      <a16:creationId xmlns:a16="http://schemas.microsoft.com/office/drawing/2014/main" id="{E5130976-D621-4CA2-B918-7C07F053D930}"/>
                    </a:ext>
                  </a:extLst>
                </p:cNvPr>
                <p:cNvGrpSpPr/>
                <p:nvPr/>
              </p:nvGrpSpPr>
              <p:grpSpPr>
                <a:xfrm rot="16200000">
                  <a:off x="887132" y="2399241"/>
                  <a:ext cx="2147410" cy="940592"/>
                  <a:chOff x="4766647" y="194629"/>
                  <a:chExt cx="2147410" cy="940592"/>
                </a:xfrm>
              </p:grpSpPr>
              <p:pic>
                <p:nvPicPr>
                  <p:cNvPr id="104" name="図 103">
                    <a:extLst>
                      <a:ext uri="{FF2B5EF4-FFF2-40B4-BE49-F238E27FC236}">
                        <a16:creationId xmlns:a16="http://schemas.microsoft.com/office/drawing/2014/main" id="{548732AF-CCF1-448B-AA45-C26791516A3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466193" y="699737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05" name="図 104">
                    <a:extLst>
                      <a:ext uri="{FF2B5EF4-FFF2-40B4-BE49-F238E27FC236}">
                        <a16:creationId xmlns:a16="http://schemas.microsoft.com/office/drawing/2014/main" id="{FD957AE0-8B4F-4AB5-87D4-07E642A4C15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466193" y="447183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06" name="図 105">
                    <a:extLst>
                      <a:ext uri="{FF2B5EF4-FFF2-40B4-BE49-F238E27FC236}">
                        <a16:creationId xmlns:a16="http://schemas.microsoft.com/office/drawing/2014/main" id="{3CFB112A-0F31-4DC4-926F-313F32FBC53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466193" y="194629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07" name="図 106">
                    <a:extLst>
                      <a:ext uri="{FF2B5EF4-FFF2-40B4-BE49-F238E27FC236}">
                        <a16:creationId xmlns:a16="http://schemas.microsoft.com/office/drawing/2014/main" id="{D07B4A3A-5105-4934-A76F-24F2A2C233D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466193" y="952291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08" name="図 107">
                    <a:extLst>
                      <a:ext uri="{FF2B5EF4-FFF2-40B4-BE49-F238E27FC236}">
                        <a16:creationId xmlns:a16="http://schemas.microsoft.com/office/drawing/2014/main" id="{E9283A93-FB22-4BCE-95EE-0DF53BFB42F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897192" y="699737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09" name="図 108">
                    <a:extLst>
                      <a:ext uri="{FF2B5EF4-FFF2-40B4-BE49-F238E27FC236}">
                        <a16:creationId xmlns:a16="http://schemas.microsoft.com/office/drawing/2014/main" id="{A56BB4B3-A68B-4E20-9707-C312EA65EBC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897192" y="447183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10" name="図 109">
                    <a:extLst>
                      <a:ext uri="{FF2B5EF4-FFF2-40B4-BE49-F238E27FC236}">
                        <a16:creationId xmlns:a16="http://schemas.microsoft.com/office/drawing/2014/main" id="{269BE6C9-93B5-4879-B8EE-7B16804C9CA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897192" y="194629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11" name="図 110">
                    <a:extLst>
                      <a:ext uri="{FF2B5EF4-FFF2-40B4-BE49-F238E27FC236}">
                        <a16:creationId xmlns:a16="http://schemas.microsoft.com/office/drawing/2014/main" id="{D9ACB617-1315-4EE2-9D7F-249421BC271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897192" y="952291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12" name="図 111">
                    <a:extLst>
                      <a:ext uri="{FF2B5EF4-FFF2-40B4-BE49-F238E27FC236}">
                        <a16:creationId xmlns:a16="http://schemas.microsoft.com/office/drawing/2014/main" id="{9EDBF0F2-6616-4E88-9832-CEBCE32142F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37337" y="699737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13" name="図 112">
                    <a:extLst>
                      <a:ext uri="{FF2B5EF4-FFF2-40B4-BE49-F238E27FC236}">
                        <a16:creationId xmlns:a16="http://schemas.microsoft.com/office/drawing/2014/main" id="{721CA3CA-5A28-4FCD-8AA8-5B76D1AFCCB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37337" y="447183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14" name="図 113">
                    <a:extLst>
                      <a:ext uri="{FF2B5EF4-FFF2-40B4-BE49-F238E27FC236}">
                        <a16:creationId xmlns:a16="http://schemas.microsoft.com/office/drawing/2014/main" id="{5F15A785-A819-4130-94A5-45317D39BE7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37337" y="194629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15" name="図 114">
                    <a:extLst>
                      <a:ext uri="{FF2B5EF4-FFF2-40B4-BE49-F238E27FC236}">
                        <a16:creationId xmlns:a16="http://schemas.microsoft.com/office/drawing/2014/main" id="{70284073-D6B8-4009-A7B4-A7A49670A47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37337" y="952291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16" name="図 115">
                    <a:extLst>
                      <a:ext uri="{FF2B5EF4-FFF2-40B4-BE49-F238E27FC236}">
                        <a16:creationId xmlns:a16="http://schemas.microsoft.com/office/drawing/2014/main" id="{5F3B4B67-D2B6-4AAB-9E9D-14823B2654D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66647" y="699737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17" name="図 116">
                    <a:extLst>
                      <a:ext uri="{FF2B5EF4-FFF2-40B4-BE49-F238E27FC236}">
                        <a16:creationId xmlns:a16="http://schemas.microsoft.com/office/drawing/2014/main" id="{7C812B27-D61B-4E47-8F36-05587B2D387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66647" y="447183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18" name="図 117">
                    <a:extLst>
                      <a:ext uri="{FF2B5EF4-FFF2-40B4-BE49-F238E27FC236}">
                        <a16:creationId xmlns:a16="http://schemas.microsoft.com/office/drawing/2014/main" id="{F34EF572-EACA-4AE7-BF38-6F804807086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66647" y="194629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119" name="図 118">
                    <a:extLst>
                      <a:ext uri="{FF2B5EF4-FFF2-40B4-BE49-F238E27FC236}">
                        <a16:creationId xmlns:a16="http://schemas.microsoft.com/office/drawing/2014/main" id="{0D046407-43B2-4234-B8E3-4BF7960CFF0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66647" y="952291"/>
                    <a:ext cx="447864" cy="182930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00" name="図 99">
                  <a:extLst>
                    <a:ext uri="{FF2B5EF4-FFF2-40B4-BE49-F238E27FC236}">
                      <a16:creationId xmlns:a16="http://schemas.microsoft.com/office/drawing/2014/main" id="{F2F44BBE-66C8-428F-856F-4848A4D1008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2383422" y="1929501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01" name="図 100">
                  <a:extLst>
                    <a:ext uri="{FF2B5EF4-FFF2-40B4-BE49-F238E27FC236}">
                      <a16:creationId xmlns:a16="http://schemas.microsoft.com/office/drawing/2014/main" id="{46BE3542-F276-4144-856D-D630D169C15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511955" y="2366240"/>
                  <a:ext cx="182896" cy="445047"/>
                </a:xfrm>
                <a:prstGeom prst="rect">
                  <a:avLst/>
                </a:prstGeom>
              </p:spPr>
            </p:pic>
            <p:pic>
              <p:nvPicPr>
                <p:cNvPr id="102" name="図 101">
                  <a:extLst>
                    <a:ext uri="{FF2B5EF4-FFF2-40B4-BE49-F238E27FC236}">
                      <a16:creationId xmlns:a16="http://schemas.microsoft.com/office/drawing/2014/main" id="{1A2628C9-46AD-4D6A-A406-DDA5F2B40A9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2374557" y="3059240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03" name="図 102">
                  <a:extLst>
                    <a:ext uri="{FF2B5EF4-FFF2-40B4-BE49-F238E27FC236}">
                      <a16:creationId xmlns:a16="http://schemas.microsoft.com/office/drawing/2014/main" id="{7A55C62F-A6C3-4F72-A180-59EF825C6C6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2374557" y="3625810"/>
                  <a:ext cx="447864" cy="182930"/>
                </a:xfrm>
                <a:prstGeom prst="rect">
                  <a:avLst/>
                </a:prstGeom>
              </p:spPr>
            </p:pic>
          </p:grpSp>
          <p:grpSp>
            <p:nvGrpSpPr>
              <p:cNvPr id="77" name="グループ化 76">
                <a:extLst>
                  <a:ext uri="{FF2B5EF4-FFF2-40B4-BE49-F238E27FC236}">
                    <a16:creationId xmlns:a16="http://schemas.microsoft.com/office/drawing/2014/main" id="{B81C65B9-A53C-4A2E-93B3-0DE90B50D473}"/>
                  </a:ext>
                </a:extLst>
              </p:cNvPr>
              <p:cNvGrpSpPr/>
              <p:nvPr/>
            </p:nvGrpSpPr>
            <p:grpSpPr>
              <a:xfrm>
                <a:off x="2185133" y="1955909"/>
                <a:ext cx="706831" cy="2147410"/>
                <a:chOff x="2020701" y="1795832"/>
                <a:chExt cx="706831" cy="2147410"/>
              </a:xfrm>
            </p:grpSpPr>
            <p:grpSp>
              <p:nvGrpSpPr>
                <p:cNvPr id="78" name="グループ化 77">
                  <a:extLst>
                    <a:ext uri="{FF2B5EF4-FFF2-40B4-BE49-F238E27FC236}">
                      <a16:creationId xmlns:a16="http://schemas.microsoft.com/office/drawing/2014/main" id="{6025F9C3-0F31-4333-B422-8F668FA4F4D9}"/>
                    </a:ext>
                  </a:extLst>
                </p:cNvPr>
                <p:cNvGrpSpPr/>
                <p:nvPr/>
              </p:nvGrpSpPr>
              <p:grpSpPr>
                <a:xfrm rot="16200000">
                  <a:off x="1164738" y="2651795"/>
                  <a:ext cx="2147410" cy="435484"/>
                  <a:chOff x="4766647" y="724789"/>
                  <a:chExt cx="2147410" cy="435484"/>
                </a:xfrm>
              </p:grpSpPr>
              <p:pic>
                <p:nvPicPr>
                  <p:cNvPr id="83" name="図 82">
                    <a:extLst>
                      <a:ext uri="{FF2B5EF4-FFF2-40B4-BE49-F238E27FC236}">
                        <a16:creationId xmlns:a16="http://schemas.microsoft.com/office/drawing/2014/main" id="{2E6DCC12-5528-4D40-9622-EB8E5A20D20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466193" y="724789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86" name="図 85">
                    <a:extLst>
                      <a:ext uri="{FF2B5EF4-FFF2-40B4-BE49-F238E27FC236}">
                        <a16:creationId xmlns:a16="http://schemas.microsoft.com/office/drawing/2014/main" id="{689136C9-3357-44A4-8DF9-C01C2D9C574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466193" y="977343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87" name="図 86">
                    <a:extLst>
                      <a:ext uri="{FF2B5EF4-FFF2-40B4-BE49-F238E27FC236}">
                        <a16:creationId xmlns:a16="http://schemas.microsoft.com/office/drawing/2014/main" id="{01CBAE46-8F81-4353-B986-7F3902B6EAE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897192" y="724789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90" name="図 89">
                    <a:extLst>
                      <a:ext uri="{FF2B5EF4-FFF2-40B4-BE49-F238E27FC236}">
                        <a16:creationId xmlns:a16="http://schemas.microsoft.com/office/drawing/2014/main" id="{2432665B-4552-481A-BD44-E3B8083869E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897192" y="977343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91" name="図 90">
                    <a:extLst>
                      <a:ext uri="{FF2B5EF4-FFF2-40B4-BE49-F238E27FC236}">
                        <a16:creationId xmlns:a16="http://schemas.microsoft.com/office/drawing/2014/main" id="{A669F20F-F47B-4E0F-A5B8-14E2C35CD14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37337" y="724789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94" name="図 93">
                    <a:extLst>
                      <a:ext uri="{FF2B5EF4-FFF2-40B4-BE49-F238E27FC236}">
                        <a16:creationId xmlns:a16="http://schemas.microsoft.com/office/drawing/2014/main" id="{A8338394-E20B-4676-BEF7-A7DF020C8A1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337337" y="977343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95" name="図 94">
                    <a:extLst>
                      <a:ext uri="{FF2B5EF4-FFF2-40B4-BE49-F238E27FC236}">
                        <a16:creationId xmlns:a16="http://schemas.microsoft.com/office/drawing/2014/main" id="{F85FB680-CD49-4F6A-BE82-E041A3EB4E8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66647" y="724789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98" name="図 97">
                    <a:extLst>
                      <a:ext uri="{FF2B5EF4-FFF2-40B4-BE49-F238E27FC236}">
                        <a16:creationId xmlns:a16="http://schemas.microsoft.com/office/drawing/2014/main" id="{66326AE7-6E59-43B2-878C-92F5D2EA2EE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66647" y="977343"/>
                    <a:ext cx="447864" cy="182930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79" name="図 78">
                  <a:extLst>
                    <a:ext uri="{FF2B5EF4-FFF2-40B4-BE49-F238E27FC236}">
                      <a16:creationId xmlns:a16="http://schemas.microsoft.com/office/drawing/2014/main" id="{F69A8D6E-F65F-441D-AADE-8AC92844DEE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2408474" y="1929501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80" name="図 79">
                  <a:extLst>
                    <a:ext uri="{FF2B5EF4-FFF2-40B4-BE49-F238E27FC236}">
                      <a16:creationId xmlns:a16="http://schemas.microsoft.com/office/drawing/2014/main" id="{050B9E2D-0135-40FA-9049-4D78DD2008A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537007" y="2366240"/>
                  <a:ext cx="182896" cy="445047"/>
                </a:xfrm>
                <a:prstGeom prst="rect">
                  <a:avLst/>
                </a:prstGeom>
              </p:spPr>
            </p:pic>
            <p:pic>
              <p:nvPicPr>
                <p:cNvPr id="81" name="図 80">
                  <a:extLst>
                    <a:ext uri="{FF2B5EF4-FFF2-40B4-BE49-F238E27FC236}">
                      <a16:creationId xmlns:a16="http://schemas.microsoft.com/office/drawing/2014/main" id="{05FD004C-3765-4D80-9302-68810A86E6D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2412135" y="3059240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82" name="図 81">
                  <a:extLst>
                    <a:ext uri="{FF2B5EF4-FFF2-40B4-BE49-F238E27FC236}">
                      <a16:creationId xmlns:a16="http://schemas.microsoft.com/office/drawing/2014/main" id="{4A61861D-FAA2-41D9-9F2E-48E41AC8A0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6200000">
                  <a:off x="2412135" y="3625810"/>
                  <a:ext cx="447864" cy="182930"/>
                </a:xfrm>
                <a:prstGeom prst="rect">
                  <a:avLst/>
                </a:prstGeom>
              </p:spPr>
            </p:pic>
          </p:grpSp>
        </p:grpSp>
        <p:pic>
          <p:nvPicPr>
            <p:cNvPr id="68" name="図 67">
              <a:extLst>
                <a:ext uri="{FF2B5EF4-FFF2-40B4-BE49-F238E27FC236}">
                  <a16:creationId xmlns:a16="http://schemas.microsoft.com/office/drawing/2014/main" id="{E0080A05-968D-45A1-A2FA-2DD3ACE8BF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370843" y="1942531"/>
              <a:ext cx="447864" cy="182930"/>
            </a:xfrm>
            <a:prstGeom prst="rect">
              <a:avLst/>
            </a:prstGeom>
          </p:spPr>
        </p:pic>
        <p:pic>
          <p:nvPicPr>
            <p:cNvPr id="69" name="図 68">
              <a:extLst>
                <a:ext uri="{FF2B5EF4-FFF2-40B4-BE49-F238E27FC236}">
                  <a16:creationId xmlns:a16="http://schemas.microsoft.com/office/drawing/2014/main" id="{F30B9A82-8743-4129-94D1-ED577B6B5A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374499" y="2515270"/>
              <a:ext cx="447864" cy="182930"/>
            </a:xfrm>
            <a:prstGeom prst="rect">
              <a:avLst/>
            </a:prstGeom>
          </p:spPr>
        </p:pic>
        <p:pic>
          <p:nvPicPr>
            <p:cNvPr id="70" name="図 69">
              <a:extLst>
                <a:ext uri="{FF2B5EF4-FFF2-40B4-BE49-F238E27FC236}">
                  <a16:creationId xmlns:a16="http://schemas.microsoft.com/office/drawing/2014/main" id="{718A2240-0A79-4548-894F-FC7F29D233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374499" y="3071669"/>
              <a:ext cx="447864" cy="182930"/>
            </a:xfrm>
            <a:prstGeom prst="rect">
              <a:avLst/>
            </a:prstGeom>
          </p:spPr>
        </p:pic>
        <p:pic>
          <p:nvPicPr>
            <p:cNvPr id="71" name="図 70">
              <a:extLst>
                <a:ext uri="{FF2B5EF4-FFF2-40B4-BE49-F238E27FC236}">
                  <a16:creationId xmlns:a16="http://schemas.microsoft.com/office/drawing/2014/main" id="{8DC5C59C-6304-4253-A3DB-E3F626A485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374499" y="3644113"/>
              <a:ext cx="447864" cy="182930"/>
            </a:xfrm>
            <a:prstGeom prst="rect">
              <a:avLst/>
            </a:prstGeom>
          </p:spPr>
        </p:pic>
        <p:pic>
          <p:nvPicPr>
            <p:cNvPr id="72" name="図 71">
              <a:extLst>
                <a:ext uri="{FF2B5EF4-FFF2-40B4-BE49-F238E27FC236}">
                  <a16:creationId xmlns:a16="http://schemas.microsoft.com/office/drawing/2014/main" id="{64344A81-E95F-4FFE-8F8E-B7700C293E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114930" y="1942531"/>
              <a:ext cx="447864" cy="182930"/>
            </a:xfrm>
            <a:prstGeom prst="rect">
              <a:avLst/>
            </a:prstGeom>
          </p:spPr>
        </p:pic>
        <p:pic>
          <p:nvPicPr>
            <p:cNvPr id="73" name="図 72">
              <a:extLst>
                <a:ext uri="{FF2B5EF4-FFF2-40B4-BE49-F238E27FC236}">
                  <a16:creationId xmlns:a16="http://schemas.microsoft.com/office/drawing/2014/main" id="{A487E12D-3CDF-4DB8-B6C9-CF16E2855E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118586" y="2515270"/>
              <a:ext cx="447864" cy="182930"/>
            </a:xfrm>
            <a:prstGeom prst="rect">
              <a:avLst/>
            </a:prstGeom>
          </p:spPr>
        </p:pic>
        <p:pic>
          <p:nvPicPr>
            <p:cNvPr id="74" name="図 73">
              <a:extLst>
                <a:ext uri="{FF2B5EF4-FFF2-40B4-BE49-F238E27FC236}">
                  <a16:creationId xmlns:a16="http://schemas.microsoft.com/office/drawing/2014/main" id="{7FBB474F-A035-4677-AD79-068BCFA1D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118586" y="3071669"/>
              <a:ext cx="447864" cy="182930"/>
            </a:xfrm>
            <a:prstGeom prst="rect">
              <a:avLst/>
            </a:prstGeom>
          </p:spPr>
        </p:pic>
        <p:pic>
          <p:nvPicPr>
            <p:cNvPr id="75" name="図 74">
              <a:extLst>
                <a:ext uri="{FF2B5EF4-FFF2-40B4-BE49-F238E27FC236}">
                  <a16:creationId xmlns:a16="http://schemas.microsoft.com/office/drawing/2014/main" id="{481B15BA-56E1-4E9A-8B56-74EAFF472B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118586" y="3644113"/>
              <a:ext cx="447864" cy="182930"/>
            </a:xfrm>
            <a:prstGeom prst="rect">
              <a:avLst/>
            </a:prstGeom>
          </p:spPr>
        </p:pic>
      </p:grpSp>
      <p:pic>
        <p:nvPicPr>
          <p:cNvPr id="120" name="図 119">
            <a:extLst>
              <a:ext uri="{FF2B5EF4-FFF2-40B4-BE49-F238E27FC236}">
                <a16:creationId xmlns:a16="http://schemas.microsoft.com/office/drawing/2014/main" id="{C391C2D1-B21D-4753-965C-68DCF7D34A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03398" y="5057161"/>
            <a:ext cx="447864" cy="182930"/>
          </a:xfrm>
          <a:prstGeom prst="rect">
            <a:avLst/>
          </a:prstGeom>
        </p:spPr>
      </p:pic>
      <p:pic>
        <p:nvPicPr>
          <p:cNvPr id="121" name="図 120">
            <a:extLst>
              <a:ext uri="{FF2B5EF4-FFF2-40B4-BE49-F238E27FC236}">
                <a16:creationId xmlns:a16="http://schemas.microsoft.com/office/drawing/2014/main" id="{32F76291-6113-4EC4-9504-5326FC81E9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220" y="5255373"/>
            <a:ext cx="447864" cy="182930"/>
          </a:xfrm>
          <a:prstGeom prst="rect">
            <a:avLst/>
          </a:prstGeom>
        </p:spPr>
      </p:pic>
      <p:pic>
        <p:nvPicPr>
          <p:cNvPr id="122" name="図 121">
            <a:extLst>
              <a:ext uri="{FF2B5EF4-FFF2-40B4-BE49-F238E27FC236}">
                <a16:creationId xmlns:a16="http://schemas.microsoft.com/office/drawing/2014/main" id="{6EB574D2-4B22-4865-A40B-B529D855D1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75974" y="5052048"/>
            <a:ext cx="447864" cy="182930"/>
          </a:xfrm>
          <a:prstGeom prst="rect">
            <a:avLst/>
          </a:prstGeom>
        </p:spPr>
      </p:pic>
      <p:pic>
        <p:nvPicPr>
          <p:cNvPr id="124" name="図 123">
            <a:extLst>
              <a:ext uri="{FF2B5EF4-FFF2-40B4-BE49-F238E27FC236}">
                <a16:creationId xmlns:a16="http://schemas.microsoft.com/office/drawing/2014/main" id="{EFCD3B81-8314-4318-BD62-217C719A63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991144" y="4847715"/>
            <a:ext cx="447864" cy="182930"/>
          </a:xfrm>
          <a:prstGeom prst="rect">
            <a:avLst/>
          </a:prstGeom>
        </p:spPr>
      </p:pic>
      <p:pic>
        <p:nvPicPr>
          <p:cNvPr id="126" name="図 125">
            <a:extLst>
              <a:ext uri="{FF2B5EF4-FFF2-40B4-BE49-F238E27FC236}">
                <a16:creationId xmlns:a16="http://schemas.microsoft.com/office/drawing/2014/main" id="{7BA362B0-328E-4DD0-AFD5-D751B6C176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822" y="507170"/>
            <a:ext cx="447864" cy="182930"/>
          </a:xfrm>
          <a:prstGeom prst="rect">
            <a:avLst/>
          </a:prstGeom>
        </p:spPr>
      </p:pic>
      <p:pic>
        <p:nvPicPr>
          <p:cNvPr id="127" name="図 126">
            <a:extLst>
              <a:ext uri="{FF2B5EF4-FFF2-40B4-BE49-F238E27FC236}">
                <a16:creationId xmlns:a16="http://schemas.microsoft.com/office/drawing/2014/main" id="{D827D391-76BF-457B-82A5-512357ADEA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750206" y="673871"/>
            <a:ext cx="627680" cy="207224"/>
          </a:xfrm>
          <a:prstGeom prst="rect">
            <a:avLst/>
          </a:prstGeom>
        </p:spPr>
      </p:pic>
      <p:pic>
        <p:nvPicPr>
          <p:cNvPr id="128" name="図 127">
            <a:extLst>
              <a:ext uri="{FF2B5EF4-FFF2-40B4-BE49-F238E27FC236}">
                <a16:creationId xmlns:a16="http://schemas.microsoft.com/office/drawing/2014/main" id="{2EDB3819-E1F1-4D3E-B53C-AE0DB87752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028" y="498231"/>
            <a:ext cx="447865" cy="182930"/>
          </a:xfrm>
          <a:prstGeom prst="rect">
            <a:avLst/>
          </a:prstGeom>
        </p:spPr>
      </p:pic>
      <p:pic>
        <p:nvPicPr>
          <p:cNvPr id="130" name="図 129">
            <a:extLst>
              <a:ext uri="{FF2B5EF4-FFF2-40B4-BE49-F238E27FC236}">
                <a16:creationId xmlns:a16="http://schemas.microsoft.com/office/drawing/2014/main" id="{A3F6B96F-BF69-482F-9CE2-C2C09FAB7BB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066" y="507170"/>
            <a:ext cx="352294" cy="90060"/>
          </a:xfrm>
          <a:prstGeom prst="rect">
            <a:avLst/>
          </a:prstGeom>
        </p:spPr>
      </p:pic>
      <p:pic>
        <p:nvPicPr>
          <p:cNvPr id="131" name="図 130">
            <a:extLst>
              <a:ext uri="{FF2B5EF4-FFF2-40B4-BE49-F238E27FC236}">
                <a16:creationId xmlns:a16="http://schemas.microsoft.com/office/drawing/2014/main" id="{83C445A8-87CB-4043-84DF-D04C00D773B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339" y="905815"/>
            <a:ext cx="119197" cy="98007"/>
          </a:xfrm>
          <a:prstGeom prst="rect">
            <a:avLst/>
          </a:prstGeom>
        </p:spPr>
      </p:pic>
      <p:pic>
        <p:nvPicPr>
          <p:cNvPr id="132" name="図 131">
            <a:extLst>
              <a:ext uri="{FF2B5EF4-FFF2-40B4-BE49-F238E27FC236}">
                <a16:creationId xmlns:a16="http://schemas.microsoft.com/office/drawing/2014/main" id="{941A2FB9-55A1-4C20-B205-1DA86E9ECB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967" y="929324"/>
            <a:ext cx="67012" cy="50987"/>
          </a:xfrm>
          <a:prstGeom prst="rect">
            <a:avLst/>
          </a:prstGeom>
        </p:spPr>
      </p:pic>
      <p:pic>
        <p:nvPicPr>
          <p:cNvPr id="133" name="図 132">
            <a:extLst>
              <a:ext uri="{FF2B5EF4-FFF2-40B4-BE49-F238E27FC236}">
                <a16:creationId xmlns:a16="http://schemas.microsoft.com/office/drawing/2014/main" id="{85E76298-A899-4217-8525-4BFA734591A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953" y="611249"/>
            <a:ext cx="100518" cy="94691"/>
          </a:xfrm>
          <a:prstGeom prst="rect">
            <a:avLst/>
          </a:prstGeom>
        </p:spPr>
      </p:pic>
      <p:pic>
        <p:nvPicPr>
          <p:cNvPr id="134" name="図 133">
            <a:extLst>
              <a:ext uri="{FF2B5EF4-FFF2-40B4-BE49-F238E27FC236}">
                <a16:creationId xmlns:a16="http://schemas.microsoft.com/office/drawing/2014/main" id="{E67B3BF2-E83F-4C02-94DC-DFE1E57644B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63021" y="885625"/>
            <a:ext cx="519963" cy="150352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1EA11FB-A085-467B-8A3D-23459F92C828}"/>
              </a:ext>
            </a:extLst>
          </p:cNvPr>
          <p:cNvGrpSpPr/>
          <p:nvPr/>
        </p:nvGrpSpPr>
        <p:grpSpPr>
          <a:xfrm>
            <a:off x="1243889" y="4902455"/>
            <a:ext cx="1618380" cy="1020245"/>
            <a:chOff x="1268941" y="4916743"/>
            <a:chExt cx="1618380" cy="1020245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47953700-25A0-45CE-9CBE-E54815912D2C}"/>
                </a:ext>
              </a:extLst>
            </p:cNvPr>
            <p:cNvGrpSpPr/>
            <p:nvPr/>
          </p:nvGrpSpPr>
          <p:grpSpPr>
            <a:xfrm>
              <a:off x="1268941" y="4916743"/>
              <a:ext cx="1381172" cy="1020245"/>
              <a:chOff x="1111776" y="4639941"/>
              <a:chExt cx="1381172" cy="1020245"/>
            </a:xfrm>
          </p:grpSpPr>
          <p:pic>
            <p:nvPicPr>
              <p:cNvPr id="6" name="図 5">
                <a:extLst>
                  <a:ext uri="{FF2B5EF4-FFF2-40B4-BE49-F238E27FC236}">
                    <a16:creationId xmlns:a16="http://schemas.microsoft.com/office/drawing/2014/main" id="{9613AEF7-3903-4ED8-88F3-F213D2940C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938498" y="4772408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7" name="図 6">
                <a:extLst>
                  <a:ext uri="{FF2B5EF4-FFF2-40B4-BE49-F238E27FC236}">
                    <a16:creationId xmlns:a16="http://schemas.microsoft.com/office/drawing/2014/main" id="{CBDE6AA4-A3A6-47B3-AACB-52A311D4DD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939421" y="5344789"/>
                <a:ext cx="447864" cy="182930"/>
              </a:xfrm>
              <a:prstGeom prst="rect">
                <a:avLst/>
              </a:prstGeom>
            </p:spPr>
          </p:pic>
          <p:grpSp>
            <p:nvGrpSpPr>
              <p:cNvPr id="8" name="グループ化 7">
                <a:extLst>
                  <a:ext uri="{FF2B5EF4-FFF2-40B4-BE49-F238E27FC236}">
                    <a16:creationId xmlns:a16="http://schemas.microsoft.com/office/drawing/2014/main" id="{B482175C-E42F-4DD3-BB29-1442AA08C823}"/>
                  </a:ext>
                </a:extLst>
              </p:cNvPr>
              <p:cNvGrpSpPr/>
              <p:nvPr/>
            </p:nvGrpSpPr>
            <p:grpSpPr>
              <a:xfrm rot="16200000">
                <a:off x="1053161" y="4698556"/>
                <a:ext cx="1020245" cy="903015"/>
                <a:chOff x="1804218" y="194629"/>
                <a:chExt cx="1020245" cy="903015"/>
              </a:xfrm>
            </p:grpSpPr>
            <p:pic>
              <p:nvPicPr>
                <p:cNvPr id="11" name="図 10">
                  <a:extLst>
                    <a:ext uri="{FF2B5EF4-FFF2-40B4-BE49-F238E27FC236}">
                      <a16:creationId xmlns:a16="http://schemas.microsoft.com/office/drawing/2014/main" id="{46A72783-A02A-4987-8519-5ABA610BA9B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76599" y="674685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2" name="図 11">
                  <a:extLst>
                    <a:ext uri="{FF2B5EF4-FFF2-40B4-BE49-F238E27FC236}">
                      <a16:creationId xmlns:a16="http://schemas.microsoft.com/office/drawing/2014/main" id="{B7A4CE98-C2D4-462C-8DA3-2C7819FACEF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76599" y="434658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3" name="図 12">
                  <a:extLst>
                    <a:ext uri="{FF2B5EF4-FFF2-40B4-BE49-F238E27FC236}">
                      <a16:creationId xmlns:a16="http://schemas.microsoft.com/office/drawing/2014/main" id="{F317573C-C384-4FAC-BA0E-DA12FAD72DF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76599" y="194629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4" name="図 13">
                  <a:extLst>
                    <a:ext uri="{FF2B5EF4-FFF2-40B4-BE49-F238E27FC236}">
                      <a16:creationId xmlns:a16="http://schemas.microsoft.com/office/drawing/2014/main" id="{AE474D8A-9F35-4DFB-AC39-F2C6B542E8E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76599" y="914714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5" name="図 14">
                  <a:extLst>
                    <a:ext uri="{FF2B5EF4-FFF2-40B4-BE49-F238E27FC236}">
                      <a16:creationId xmlns:a16="http://schemas.microsoft.com/office/drawing/2014/main" id="{3A370C21-E233-4494-A0AE-B038A7B99B5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04218" y="674685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6" name="図 15">
                  <a:extLst>
                    <a:ext uri="{FF2B5EF4-FFF2-40B4-BE49-F238E27FC236}">
                      <a16:creationId xmlns:a16="http://schemas.microsoft.com/office/drawing/2014/main" id="{5FBF942D-233B-48CA-BAD7-BD9AF64F992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04218" y="434657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7" name="図 16">
                  <a:extLst>
                    <a:ext uri="{FF2B5EF4-FFF2-40B4-BE49-F238E27FC236}">
                      <a16:creationId xmlns:a16="http://schemas.microsoft.com/office/drawing/2014/main" id="{CC43449B-9FA4-4C4E-98CF-AE56D7251FE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04218" y="194629"/>
                  <a:ext cx="447864" cy="182930"/>
                </a:xfrm>
                <a:prstGeom prst="rect">
                  <a:avLst/>
                </a:prstGeom>
              </p:spPr>
            </p:pic>
            <p:pic>
              <p:nvPicPr>
                <p:cNvPr id="18" name="図 17">
                  <a:extLst>
                    <a:ext uri="{FF2B5EF4-FFF2-40B4-BE49-F238E27FC236}">
                      <a16:creationId xmlns:a16="http://schemas.microsoft.com/office/drawing/2014/main" id="{B79DE771-857C-4B39-AA0C-8C828031B04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04218" y="914714"/>
                  <a:ext cx="447864" cy="182930"/>
                </a:xfrm>
                <a:prstGeom prst="rect">
                  <a:avLst/>
                </a:prstGeom>
              </p:spPr>
            </p:pic>
          </p:grpSp>
          <p:pic>
            <p:nvPicPr>
              <p:cNvPr id="9" name="図 8">
                <a:extLst>
                  <a:ext uri="{FF2B5EF4-FFF2-40B4-BE49-F238E27FC236}">
                    <a16:creationId xmlns:a16="http://schemas.microsoft.com/office/drawing/2014/main" id="{70E298B9-FDE1-470E-8B4F-7BD634C694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176628" y="4772408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10" name="図 9">
                <a:extLst>
                  <a:ext uri="{FF2B5EF4-FFF2-40B4-BE49-F238E27FC236}">
                    <a16:creationId xmlns:a16="http://schemas.microsoft.com/office/drawing/2014/main" id="{BD9C7D42-535E-44EB-85C7-A1DEB23568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177551" y="5344789"/>
                <a:ext cx="447864" cy="182930"/>
              </a:xfrm>
              <a:prstGeom prst="rect">
                <a:avLst/>
              </a:prstGeom>
            </p:spPr>
          </p:pic>
        </p:grpSp>
        <p:pic>
          <p:nvPicPr>
            <p:cNvPr id="135" name="図 134">
              <a:extLst>
                <a:ext uri="{FF2B5EF4-FFF2-40B4-BE49-F238E27FC236}">
                  <a16:creationId xmlns:a16="http://schemas.microsoft.com/office/drawing/2014/main" id="{A373CD83-A239-416A-827C-AE7809D174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571001" y="5049210"/>
              <a:ext cx="447864" cy="182930"/>
            </a:xfrm>
            <a:prstGeom prst="rect">
              <a:avLst/>
            </a:prstGeom>
          </p:spPr>
        </p:pic>
        <p:pic>
          <p:nvPicPr>
            <p:cNvPr id="136" name="図 135">
              <a:extLst>
                <a:ext uri="{FF2B5EF4-FFF2-40B4-BE49-F238E27FC236}">
                  <a16:creationId xmlns:a16="http://schemas.microsoft.com/office/drawing/2014/main" id="{8519BA37-6B96-4E1A-B669-71BDA3A8E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571924" y="5621591"/>
              <a:ext cx="447864" cy="182930"/>
            </a:xfrm>
            <a:prstGeom prst="rect">
              <a:avLst/>
            </a:prstGeom>
          </p:spPr>
        </p:pic>
      </p:grpSp>
      <p:grpSp>
        <p:nvGrpSpPr>
          <p:cNvPr id="145" name="グループ化 144">
            <a:extLst>
              <a:ext uri="{FF2B5EF4-FFF2-40B4-BE49-F238E27FC236}">
                <a16:creationId xmlns:a16="http://schemas.microsoft.com/office/drawing/2014/main" id="{FEF478CA-97C3-49C5-977F-D4150C810221}"/>
              </a:ext>
            </a:extLst>
          </p:cNvPr>
          <p:cNvGrpSpPr/>
          <p:nvPr/>
        </p:nvGrpSpPr>
        <p:grpSpPr>
          <a:xfrm>
            <a:off x="1585011" y="2037179"/>
            <a:ext cx="2987744" cy="2161972"/>
            <a:chOff x="1585011" y="2087283"/>
            <a:chExt cx="2987744" cy="2161972"/>
          </a:xfrm>
        </p:grpSpPr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B83E215B-94EC-4047-88EB-F22CB7931F1D}"/>
                </a:ext>
              </a:extLst>
            </p:cNvPr>
            <p:cNvGrpSpPr/>
            <p:nvPr/>
          </p:nvGrpSpPr>
          <p:grpSpPr>
            <a:xfrm>
              <a:off x="1585011" y="2087283"/>
              <a:ext cx="2710446" cy="2161972"/>
              <a:chOff x="1585011" y="2087283"/>
              <a:chExt cx="2710446" cy="2161972"/>
            </a:xfrm>
          </p:grpSpPr>
          <p:grpSp>
            <p:nvGrpSpPr>
              <p:cNvPr id="2" name="グループ化 1">
                <a:extLst>
                  <a:ext uri="{FF2B5EF4-FFF2-40B4-BE49-F238E27FC236}">
                    <a16:creationId xmlns:a16="http://schemas.microsoft.com/office/drawing/2014/main" id="{C48D097D-D489-45BF-98FD-B8771CFE8A19}"/>
                  </a:ext>
                </a:extLst>
              </p:cNvPr>
              <p:cNvGrpSpPr/>
              <p:nvPr/>
            </p:nvGrpSpPr>
            <p:grpSpPr>
              <a:xfrm>
                <a:off x="1585011" y="2087283"/>
                <a:ext cx="2446336" cy="2161972"/>
                <a:chOff x="1717389" y="2060133"/>
                <a:chExt cx="2446336" cy="2161972"/>
              </a:xfrm>
            </p:grpSpPr>
            <p:grpSp>
              <p:nvGrpSpPr>
                <p:cNvPr id="22" name="グループ化 21">
                  <a:extLst>
                    <a:ext uri="{FF2B5EF4-FFF2-40B4-BE49-F238E27FC236}">
                      <a16:creationId xmlns:a16="http://schemas.microsoft.com/office/drawing/2014/main" id="{D6C2F261-4842-486D-A13E-B519F1E2EA17}"/>
                    </a:ext>
                  </a:extLst>
                </p:cNvPr>
                <p:cNvGrpSpPr/>
                <p:nvPr/>
              </p:nvGrpSpPr>
              <p:grpSpPr>
                <a:xfrm>
                  <a:off x="2966565" y="2060133"/>
                  <a:ext cx="1197160" cy="2159945"/>
                  <a:chOff x="1417638" y="1808359"/>
                  <a:chExt cx="1197160" cy="2159945"/>
                </a:xfrm>
              </p:grpSpPr>
              <p:grpSp>
                <p:nvGrpSpPr>
                  <p:cNvPr id="45" name="グループ化 44">
                    <a:extLst>
                      <a:ext uri="{FF2B5EF4-FFF2-40B4-BE49-F238E27FC236}">
                        <a16:creationId xmlns:a16="http://schemas.microsoft.com/office/drawing/2014/main" id="{790AB8B6-27FE-429F-8489-DC6EB7EE64FD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794314" y="2431683"/>
                    <a:ext cx="2159945" cy="913297"/>
                    <a:chOff x="4741586" y="121725"/>
                    <a:chExt cx="2159945" cy="913297"/>
                  </a:xfrm>
                </p:grpSpPr>
                <p:pic>
                  <p:nvPicPr>
                    <p:cNvPr id="50" name="図 49">
                      <a:extLst>
                        <a:ext uri="{FF2B5EF4-FFF2-40B4-BE49-F238E27FC236}">
                          <a16:creationId xmlns:a16="http://schemas.microsoft.com/office/drawing/2014/main" id="{49ADF86E-A925-4DF4-951A-E88D2834B2B8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453667" y="612055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51" name="図 50">
                      <a:extLst>
                        <a:ext uri="{FF2B5EF4-FFF2-40B4-BE49-F238E27FC236}">
                          <a16:creationId xmlns:a16="http://schemas.microsoft.com/office/drawing/2014/main" id="{D4368C5F-64B6-4CF9-A6B4-4C0866B72299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453667" y="372027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52" name="図 51">
                      <a:extLst>
                        <a:ext uri="{FF2B5EF4-FFF2-40B4-BE49-F238E27FC236}">
                          <a16:creationId xmlns:a16="http://schemas.microsoft.com/office/drawing/2014/main" id="{DA03DA2C-241C-4C7C-B901-48EC2AAC3B94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453667" y="121725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53" name="図 52">
                      <a:extLst>
                        <a:ext uri="{FF2B5EF4-FFF2-40B4-BE49-F238E27FC236}">
                          <a16:creationId xmlns:a16="http://schemas.microsoft.com/office/drawing/2014/main" id="{41BF957A-1411-46FD-9652-EAEA782F271D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453658" y="852083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54" name="図 53">
                      <a:extLst>
                        <a:ext uri="{FF2B5EF4-FFF2-40B4-BE49-F238E27FC236}">
                          <a16:creationId xmlns:a16="http://schemas.microsoft.com/office/drawing/2014/main" id="{30F70B9C-303C-4C2B-BE66-B8991F41B8C8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884667" y="612063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55" name="図 54">
                      <a:extLst>
                        <a:ext uri="{FF2B5EF4-FFF2-40B4-BE49-F238E27FC236}">
                          <a16:creationId xmlns:a16="http://schemas.microsoft.com/office/drawing/2014/main" id="{0962AEAF-55BE-459D-8951-44259C0781E3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884667" y="372034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56" name="図 55">
                      <a:extLst>
                        <a:ext uri="{FF2B5EF4-FFF2-40B4-BE49-F238E27FC236}">
                          <a16:creationId xmlns:a16="http://schemas.microsoft.com/office/drawing/2014/main" id="{7BB5EB5A-3656-41F9-A851-297934B08EF3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884667" y="121731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57" name="図 56">
                      <a:extLst>
                        <a:ext uri="{FF2B5EF4-FFF2-40B4-BE49-F238E27FC236}">
                          <a16:creationId xmlns:a16="http://schemas.microsoft.com/office/drawing/2014/main" id="{D2E27CD0-3243-4912-B08F-ED5AFCC49EA5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884658" y="852092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58" name="図 57">
                      <a:extLst>
                        <a:ext uri="{FF2B5EF4-FFF2-40B4-BE49-F238E27FC236}">
                          <a16:creationId xmlns:a16="http://schemas.microsoft.com/office/drawing/2014/main" id="{7C16394D-9839-4006-BDE8-2F411060E1B4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312285" y="612062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59" name="図 58">
                      <a:extLst>
                        <a:ext uri="{FF2B5EF4-FFF2-40B4-BE49-F238E27FC236}">
                          <a16:creationId xmlns:a16="http://schemas.microsoft.com/office/drawing/2014/main" id="{B40065A7-8A44-4FFB-8438-2A3DA2599561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312285" y="372033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60" name="図 59">
                      <a:extLst>
                        <a:ext uri="{FF2B5EF4-FFF2-40B4-BE49-F238E27FC236}">
                          <a16:creationId xmlns:a16="http://schemas.microsoft.com/office/drawing/2014/main" id="{BA04CD56-6451-4810-8426-F575985C20C3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312285" y="121730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61" name="図 60">
                      <a:extLst>
                        <a:ext uri="{FF2B5EF4-FFF2-40B4-BE49-F238E27FC236}">
                          <a16:creationId xmlns:a16="http://schemas.microsoft.com/office/drawing/2014/main" id="{22720607-22F0-4123-9B09-C3458203112D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312277" y="852091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62" name="図 61">
                      <a:extLst>
                        <a:ext uri="{FF2B5EF4-FFF2-40B4-BE49-F238E27FC236}">
                          <a16:creationId xmlns:a16="http://schemas.microsoft.com/office/drawing/2014/main" id="{039666E5-876B-404A-AD73-AB07237029A1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41594" y="612062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63" name="図 62">
                      <a:extLst>
                        <a:ext uri="{FF2B5EF4-FFF2-40B4-BE49-F238E27FC236}">
                          <a16:creationId xmlns:a16="http://schemas.microsoft.com/office/drawing/2014/main" id="{475B3F85-02C5-4A80-9860-EE1932B1F6D6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41594" y="372033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64" name="図 63">
                      <a:extLst>
                        <a:ext uri="{FF2B5EF4-FFF2-40B4-BE49-F238E27FC236}">
                          <a16:creationId xmlns:a16="http://schemas.microsoft.com/office/drawing/2014/main" id="{35E8B947-EBC9-4869-BC24-078EBA000072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41594" y="121730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65" name="図 64">
                      <a:extLst>
                        <a:ext uri="{FF2B5EF4-FFF2-40B4-BE49-F238E27FC236}">
                          <a16:creationId xmlns:a16="http://schemas.microsoft.com/office/drawing/2014/main" id="{2C4F108B-FA7D-45C2-BCE9-CFD1AC98CEC3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41586" y="852091"/>
                      <a:ext cx="447864" cy="182930"/>
                    </a:xfrm>
                    <a:prstGeom prst="rect">
                      <a:avLst/>
                    </a:prstGeom>
                  </p:spPr>
                </p:pic>
              </p:grpSp>
              <p:pic>
                <p:nvPicPr>
                  <p:cNvPr id="46" name="図 45">
                    <a:extLst>
                      <a:ext uri="{FF2B5EF4-FFF2-40B4-BE49-F238E27FC236}">
                        <a16:creationId xmlns:a16="http://schemas.microsoft.com/office/drawing/2014/main" id="{71D35D76-27CD-4F2F-B046-7F9A3FADA64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6200000">
                    <a:off x="2295740" y="1942027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47" name="図 46">
                    <a:extLst>
                      <a:ext uri="{FF2B5EF4-FFF2-40B4-BE49-F238E27FC236}">
                        <a16:creationId xmlns:a16="http://schemas.microsoft.com/office/drawing/2014/main" id="{49A6030E-813E-4AB2-82F9-04E223E64EA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2424273" y="2378766"/>
                    <a:ext cx="182896" cy="445047"/>
                  </a:xfrm>
                  <a:prstGeom prst="rect">
                    <a:avLst/>
                  </a:prstGeom>
                </p:spPr>
              </p:pic>
              <p:pic>
                <p:nvPicPr>
                  <p:cNvPr id="48" name="図 47">
                    <a:extLst>
                      <a:ext uri="{FF2B5EF4-FFF2-40B4-BE49-F238E27FC236}">
                        <a16:creationId xmlns:a16="http://schemas.microsoft.com/office/drawing/2014/main" id="{E39368F2-C85A-4D74-B29D-124634E5424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6200000">
                    <a:off x="2289127" y="3084292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49" name="図 48">
                    <a:extLst>
                      <a:ext uri="{FF2B5EF4-FFF2-40B4-BE49-F238E27FC236}">
                        <a16:creationId xmlns:a16="http://schemas.microsoft.com/office/drawing/2014/main" id="{BF1F757D-9B89-4198-9C29-9F6934969DC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6200000">
                    <a:off x="2299401" y="3650862"/>
                    <a:ext cx="447864" cy="182930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3" name="グループ化 22">
                  <a:extLst>
                    <a:ext uri="{FF2B5EF4-FFF2-40B4-BE49-F238E27FC236}">
                      <a16:creationId xmlns:a16="http://schemas.microsoft.com/office/drawing/2014/main" id="{E977830D-312C-4AEC-A34C-BB331B197286}"/>
                    </a:ext>
                  </a:extLst>
                </p:cNvPr>
                <p:cNvGrpSpPr/>
                <p:nvPr/>
              </p:nvGrpSpPr>
              <p:grpSpPr>
                <a:xfrm>
                  <a:off x="1717389" y="2062168"/>
                  <a:ext cx="1183225" cy="2159937"/>
                  <a:chOff x="1490542" y="1808359"/>
                  <a:chExt cx="1183225" cy="2159937"/>
                </a:xfrm>
              </p:grpSpPr>
              <p:grpSp>
                <p:nvGrpSpPr>
                  <p:cNvPr id="24" name="グループ化 23">
                    <a:extLst>
                      <a:ext uri="{FF2B5EF4-FFF2-40B4-BE49-F238E27FC236}">
                        <a16:creationId xmlns:a16="http://schemas.microsoft.com/office/drawing/2014/main" id="{418D7328-6B8A-4D75-B521-DC5E9FBE7694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862081" y="2436820"/>
                    <a:ext cx="2159937" cy="903015"/>
                    <a:chOff x="4741594" y="194629"/>
                    <a:chExt cx="2159937" cy="903015"/>
                  </a:xfrm>
                </p:grpSpPr>
                <p:pic>
                  <p:nvPicPr>
                    <p:cNvPr id="29" name="図 28">
                      <a:extLst>
                        <a:ext uri="{FF2B5EF4-FFF2-40B4-BE49-F238E27FC236}">
                          <a16:creationId xmlns:a16="http://schemas.microsoft.com/office/drawing/2014/main" id="{D6155F1B-BCF4-4E11-AF32-9CF5CFBACDB3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453667" y="674684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30" name="図 29">
                      <a:extLst>
                        <a:ext uri="{FF2B5EF4-FFF2-40B4-BE49-F238E27FC236}">
                          <a16:creationId xmlns:a16="http://schemas.microsoft.com/office/drawing/2014/main" id="{224FA958-A7D7-496E-A627-154614D021C7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453667" y="434657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31" name="図 30">
                      <a:extLst>
                        <a:ext uri="{FF2B5EF4-FFF2-40B4-BE49-F238E27FC236}">
                          <a16:creationId xmlns:a16="http://schemas.microsoft.com/office/drawing/2014/main" id="{5007B917-69DE-426F-B98B-9A5EB0DAB084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453667" y="194629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32" name="図 31">
                      <a:extLst>
                        <a:ext uri="{FF2B5EF4-FFF2-40B4-BE49-F238E27FC236}">
                          <a16:creationId xmlns:a16="http://schemas.microsoft.com/office/drawing/2014/main" id="{52A32557-8E6B-4A1A-A269-2D2F2F530DFC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453667" y="914713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33" name="図 32">
                      <a:extLst>
                        <a:ext uri="{FF2B5EF4-FFF2-40B4-BE49-F238E27FC236}">
                          <a16:creationId xmlns:a16="http://schemas.microsoft.com/office/drawing/2014/main" id="{6A3130B3-7ACE-4299-B7D9-E8B51AA37BCF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884666" y="674684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34" name="図 33">
                      <a:extLst>
                        <a:ext uri="{FF2B5EF4-FFF2-40B4-BE49-F238E27FC236}">
                          <a16:creationId xmlns:a16="http://schemas.microsoft.com/office/drawing/2014/main" id="{E21CB8B6-0671-45B3-98BF-8A2082C08D18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884666" y="434657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35" name="図 34">
                      <a:extLst>
                        <a:ext uri="{FF2B5EF4-FFF2-40B4-BE49-F238E27FC236}">
                          <a16:creationId xmlns:a16="http://schemas.microsoft.com/office/drawing/2014/main" id="{2ECE19BF-0423-47F2-A93D-B03C56A63D34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884666" y="194629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36" name="図 35">
                      <a:extLst>
                        <a:ext uri="{FF2B5EF4-FFF2-40B4-BE49-F238E27FC236}">
                          <a16:creationId xmlns:a16="http://schemas.microsoft.com/office/drawing/2014/main" id="{6ABF1DBE-593C-41DF-9ADF-7CB864F86E9F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884666" y="914714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37" name="図 36">
                      <a:extLst>
                        <a:ext uri="{FF2B5EF4-FFF2-40B4-BE49-F238E27FC236}">
                          <a16:creationId xmlns:a16="http://schemas.microsoft.com/office/drawing/2014/main" id="{DD4382A8-08B1-480E-8BB1-FA0712A84E69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312285" y="674684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38" name="図 37">
                      <a:extLst>
                        <a:ext uri="{FF2B5EF4-FFF2-40B4-BE49-F238E27FC236}">
                          <a16:creationId xmlns:a16="http://schemas.microsoft.com/office/drawing/2014/main" id="{A1F46E6C-322E-4EB6-9149-01FED970DE45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312285" y="434657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39" name="図 38">
                      <a:extLst>
                        <a:ext uri="{FF2B5EF4-FFF2-40B4-BE49-F238E27FC236}">
                          <a16:creationId xmlns:a16="http://schemas.microsoft.com/office/drawing/2014/main" id="{B6E51399-2308-449F-87F1-894EBB52DEE0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312285" y="194629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40" name="図 39">
                      <a:extLst>
                        <a:ext uri="{FF2B5EF4-FFF2-40B4-BE49-F238E27FC236}">
                          <a16:creationId xmlns:a16="http://schemas.microsoft.com/office/drawing/2014/main" id="{7513D5FB-58A1-4EF2-8855-E6D1FD31069C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312285" y="914714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41" name="図 40">
                      <a:extLst>
                        <a:ext uri="{FF2B5EF4-FFF2-40B4-BE49-F238E27FC236}">
                          <a16:creationId xmlns:a16="http://schemas.microsoft.com/office/drawing/2014/main" id="{1175D644-0D02-4B07-93AD-98BBD1B14F97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41594" y="674684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42" name="図 41">
                      <a:extLst>
                        <a:ext uri="{FF2B5EF4-FFF2-40B4-BE49-F238E27FC236}">
                          <a16:creationId xmlns:a16="http://schemas.microsoft.com/office/drawing/2014/main" id="{48485F66-032E-4C93-9A10-911987EF204F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41594" y="434657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43" name="図 42">
                      <a:extLst>
                        <a:ext uri="{FF2B5EF4-FFF2-40B4-BE49-F238E27FC236}">
                          <a16:creationId xmlns:a16="http://schemas.microsoft.com/office/drawing/2014/main" id="{B1F3B7B3-5D34-4C3C-ADB5-420CC7D14EC7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41594" y="194629"/>
                      <a:ext cx="447864" cy="18293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44" name="図 43">
                      <a:extLst>
                        <a:ext uri="{FF2B5EF4-FFF2-40B4-BE49-F238E27FC236}">
                          <a16:creationId xmlns:a16="http://schemas.microsoft.com/office/drawing/2014/main" id="{2B0ACB22-FB85-4067-9285-44CC4AAE6352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41594" y="914712"/>
                      <a:ext cx="447864" cy="182930"/>
                    </a:xfrm>
                    <a:prstGeom prst="rect">
                      <a:avLst/>
                    </a:prstGeom>
                  </p:spPr>
                </p:pic>
              </p:grpSp>
              <p:pic>
                <p:nvPicPr>
                  <p:cNvPr id="25" name="図 24">
                    <a:extLst>
                      <a:ext uri="{FF2B5EF4-FFF2-40B4-BE49-F238E27FC236}">
                        <a16:creationId xmlns:a16="http://schemas.microsoft.com/office/drawing/2014/main" id="{AAED008D-6F5F-4179-B607-CC94F398CE6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6200000">
                    <a:off x="2358370" y="1942027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26" name="図 25">
                    <a:extLst>
                      <a:ext uri="{FF2B5EF4-FFF2-40B4-BE49-F238E27FC236}">
                        <a16:creationId xmlns:a16="http://schemas.microsoft.com/office/drawing/2014/main" id="{B2FB746C-6706-42C9-91E6-489329C20BC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2486903" y="2378766"/>
                    <a:ext cx="182896" cy="445047"/>
                  </a:xfrm>
                  <a:prstGeom prst="rect">
                    <a:avLst/>
                  </a:prstGeom>
                </p:spPr>
              </p:pic>
              <p:pic>
                <p:nvPicPr>
                  <p:cNvPr id="27" name="図 26">
                    <a:extLst>
                      <a:ext uri="{FF2B5EF4-FFF2-40B4-BE49-F238E27FC236}">
                        <a16:creationId xmlns:a16="http://schemas.microsoft.com/office/drawing/2014/main" id="{7B600F57-5199-4D88-AF5C-4F37C2044A9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6200000">
                    <a:off x="2351757" y="3084292"/>
                    <a:ext cx="447864" cy="182930"/>
                  </a:xfrm>
                  <a:prstGeom prst="rect">
                    <a:avLst/>
                  </a:prstGeom>
                </p:spPr>
              </p:pic>
              <p:pic>
                <p:nvPicPr>
                  <p:cNvPr id="28" name="図 27">
                    <a:extLst>
                      <a:ext uri="{FF2B5EF4-FFF2-40B4-BE49-F238E27FC236}">
                        <a16:creationId xmlns:a16="http://schemas.microsoft.com/office/drawing/2014/main" id="{2E409E66-3F0A-44DB-9A57-82851C4B4D8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6200000">
                    <a:off x="2351757" y="3650862"/>
                    <a:ext cx="447864" cy="182930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137" name="図 136">
                <a:extLst>
                  <a:ext uri="{FF2B5EF4-FFF2-40B4-BE49-F238E27FC236}">
                    <a16:creationId xmlns:a16="http://schemas.microsoft.com/office/drawing/2014/main" id="{6866A160-DCA5-4AB5-9473-54F11EB4A1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976399" y="2220951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138" name="図 137">
                <a:extLst>
                  <a:ext uri="{FF2B5EF4-FFF2-40B4-BE49-F238E27FC236}">
                    <a16:creationId xmlns:a16="http://schemas.microsoft.com/office/drawing/2014/main" id="{7E7224BD-F872-4E0E-9D1C-B38DA82522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04932" y="2657690"/>
                <a:ext cx="182896" cy="445047"/>
              </a:xfrm>
              <a:prstGeom prst="rect">
                <a:avLst/>
              </a:prstGeom>
            </p:spPr>
          </p:pic>
          <p:pic>
            <p:nvPicPr>
              <p:cNvPr id="139" name="図 138">
                <a:extLst>
                  <a:ext uri="{FF2B5EF4-FFF2-40B4-BE49-F238E27FC236}">
                    <a16:creationId xmlns:a16="http://schemas.microsoft.com/office/drawing/2014/main" id="{7191737A-7C42-486E-96B6-E70285FA3A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980060" y="3363216"/>
                <a:ext cx="447864" cy="182930"/>
              </a:xfrm>
              <a:prstGeom prst="rect">
                <a:avLst/>
              </a:prstGeom>
            </p:spPr>
          </p:pic>
          <p:pic>
            <p:nvPicPr>
              <p:cNvPr id="140" name="図 139">
                <a:extLst>
                  <a:ext uri="{FF2B5EF4-FFF2-40B4-BE49-F238E27FC236}">
                    <a16:creationId xmlns:a16="http://schemas.microsoft.com/office/drawing/2014/main" id="{2B6A2C0D-CF69-4456-BE19-C6F5C7903A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980060" y="3929786"/>
                <a:ext cx="447864" cy="182930"/>
              </a:xfrm>
              <a:prstGeom prst="rect">
                <a:avLst/>
              </a:prstGeom>
            </p:spPr>
          </p:pic>
        </p:grpSp>
        <p:pic>
          <p:nvPicPr>
            <p:cNvPr id="141" name="図 140">
              <a:extLst>
                <a:ext uri="{FF2B5EF4-FFF2-40B4-BE49-F238E27FC236}">
                  <a16:creationId xmlns:a16="http://schemas.microsoft.com/office/drawing/2014/main" id="{289C768D-DC76-4E35-A365-E3BB8C2A48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253697" y="2219750"/>
              <a:ext cx="447864" cy="182930"/>
            </a:xfrm>
            <a:prstGeom prst="rect">
              <a:avLst/>
            </a:prstGeom>
          </p:spPr>
        </p:pic>
        <p:pic>
          <p:nvPicPr>
            <p:cNvPr id="142" name="図 141">
              <a:extLst>
                <a:ext uri="{FF2B5EF4-FFF2-40B4-BE49-F238E27FC236}">
                  <a16:creationId xmlns:a16="http://schemas.microsoft.com/office/drawing/2014/main" id="{41B9D02C-A4C7-49E1-BB1B-E586F8D719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82230" y="2656489"/>
              <a:ext cx="182896" cy="445047"/>
            </a:xfrm>
            <a:prstGeom prst="rect">
              <a:avLst/>
            </a:prstGeom>
          </p:spPr>
        </p:pic>
        <p:pic>
          <p:nvPicPr>
            <p:cNvPr id="143" name="図 142">
              <a:extLst>
                <a:ext uri="{FF2B5EF4-FFF2-40B4-BE49-F238E27FC236}">
                  <a16:creationId xmlns:a16="http://schemas.microsoft.com/office/drawing/2014/main" id="{81E6EB40-BB3A-4AE9-B34E-7A9B56CBDF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257358" y="3362015"/>
              <a:ext cx="447864" cy="182930"/>
            </a:xfrm>
            <a:prstGeom prst="rect">
              <a:avLst/>
            </a:prstGeom>
          </p:spPr>
        </p:pic>
        <p:pic>
          <p:nvPicPr>
            <p:cNvPr id="144" name="図 143">
              <a:extLst>
                <a:ext uri="{FF2B5EF4-FFF2-40B4-BE49-F238E27FC236}">
                  <a16:creationId xmlns:a16="http://schemas.microsoft.com/office/drawing/2014/main" id="{B0BA95EA-F338-4394-A39A-31C81C6220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257358" y="3928585"/>
              <a:ext cx="447864" cy="182930"/>
            </a:xfrm>
            <a:prstGeom prst="rect">
              <a:avLst/>
            </a:prstGeom>
          </p:spPr>
        </p:pic>
      </p:grpSp>
      <p:grpSp>
        <p:nvGrpSpPr>
          <p:cNvPr id="152" name="グループ化 151">
            <a:extLst>
              <a:ext uri="{FF2B5EF4-FFF2-40B4-BE49-F238E27FC236}">
                <a16:creationId xmlns:a16="http://schemas.microsoft.com/office/drawing/2014/main" id="{374572A9-44AC-400D-80DC-1267278EC3D3}"/>
              </a:ext>
            </a:extLst>
          </p:cNvPr>
          <p:cNvGrpSpPr/>
          <p:nvPr/>
        </p:nvGrpSpPr>
        <p:grpSpPr>
          <a:xfrm>
            <a:off x="4806196" y="2502314"/>
            <a:ext cx="1020245" cy="903015"/>
            <a:chOff x="1804218" y="194629"/>
            <a:chExt cx="1020245" cy="903015"/>
          </a:xfrm>
        </p:grpSpPr>
        <p:pic>
          <p:nvPicPr>
            <p:cNvPr id="155" name="図 154">
              <a:extLst>
                <a:ext uri="{FF2B5EF4-FFF2-40B4-BE49-F238E27FC236}">
                  <a16:creationId xmlns:a16="http://schemas.microsoft.com/office/drawing/2014/main" id="{17D06B4F-F337-44B8-945E-ABF887BAD4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599" y="674685"/>
              <a:ext cx="447864" cy="182930"/>
            </a:xfrm>
            <a:prstGeom prst="rect">
              <a:avLst/>
            </a:prstGeom>
          </p:spPr>
        </p:pic>
        <p:pic>
          <p:nvPicPr>
            <p:cNvPr id="156" name="図 155">
              <a:extLst>
                <a:ext uri="{FF2B5EF4-FFF2-40B4-BE49-F238E27FC236}">
                  <a16:creationId xmlns:a16="http://schemas.microsoft.com/office/drawing/2014/main" id="{C2CE1571-4611-4D4A-947C-D0A6D7E59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599" y="434658"/>
              <a:ext cx="447864" cy="182930"/>
            </a:xfrm>
            <a:prstGeom prst="rect">
              <a:avLst/>
            </a:prstGeom>
          </p:spPr>
        </p:pic>
        <p:pic>
          <p:nvPicPr>
            <p:cNvPr id="157" name="図 156">
              <a:extLst>
                <a:ext uri="{FF2B5EF4-FFF2-40B4-BE49-F238E27FC236}">
                  <a16:creationId xmlns:a16="http://schemas.microsoft.com/office/drawing/2014/main" id="{FE54808C-42E5-494A-B4C8-ECFADA529B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599" y="194629"/>
              <a:ext cx="447864" cy="182930"/>
            </a:xfrm>
            <a:prstGeom prst="rect">
              <a:avLst/>
            </a:prstGeom>
          </p:spPr>
        </p:pic>
        <p:pic>
          <p:nvPicPr>
            <p:cNvPr id="158" name="図 157">
              <a:extLst>
                <a:ext uri="{FF2B5EF4-FFF2-40B4-BE49-F238E27FC236}">
                  <a16:creationId xmlns:a16="http://schemas.microsoft.com/office/drawing/2014/main" id="{605A4EC0-5BB3-4B2C-8ADD-98260E6522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6599" y="914714"/>
              <a:ext cx="447864" cy="182930"/>
            </a:xfrm>
            <a:prstGeom prst="rect">
              <a:avLst/>
            </a:prstGeom>
          </p:spPr>
        </p:pic>
        <p:pic>
          <p:nvPicPr>
            <p:cNvPr id="159" name="図 158">
              <a:extLst>
                <a:ext uri="{FF2B5EF4-FFF2-40B4-BE49-F238E27FC236}">
                  <a16:creationId xmlns:a16="http://schemas.microsoft.com/office/drawing/2014/main" id="{5E2B2D0E-F178-4DBA-96B1-4640158D7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4218" y="674685"/>
              <a:ext cx="447864" cy="182930"/>
            </a:xfrm>
            <a:prstGeom prst="rect">
              <a:avLst/>
            </a:prstGeom>
          </p:spPr>
        </p:pic>
        <p:pic>
          <p:nvPicPr>
            <p:cNvPr id="160" name="図 159">
              <a:extLst>
                <a:ext uri="{FF2B5EF4-FFF2-40B4-BE49-F238E27FC236}">
                  <a16:creationId xmlns:a16="http://schemas.microsoft.com/office/drawing/2014/main" id="{8A6EE458-CE96-4AAC-894C-EE9CD0F0CC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4218" y="434657"/>
              <a:ext cx="447864" cy="182930"/>
            </a:xfrm>
            <a:prstGeom prst="rect">
              <a:avLst/>
            </a:prstGeom>
          </p:spPr>
        </p:pic>
        <p:pic>
          <p:nvPicPr>
            <p:cNvPr id="161" name="図 160">
              <a:extLst>
                <a:ext uri="{FF2B5EF4-FFF2-40B4-BE49-F238E27FC236}">
                  <a16:creationId xmlns:a16="http://schemas.microsoft.com/office/drawing/2014/main" id="{B24082C6-A3AC-4896-9A85-FC165DAD29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4218" y="194629"/>
              <a:ext cx="447864" cy="182930"/>
            </a:xfrm>
            <a:prstGeom prst="rect">
              <a:avLst/>
            </a:prstGeom>
          </p:spPr>
        </p:pic>
        <p:pic>
          <p:nvPicPr>
            <p:cNvPr id="162" name="図 161">
              <a:extLst>
                <a:ext uri="{FF2B5EF4-FFF2-40B4-BE49-F238E27FC236}">
                  <a16:creationId xmlns:a16="http://schemas.microsoft.com/office/drawing/2014/main" id="{F3221971-C21F-4438-BB81-B0BA574524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4218" y="914714"/>
              <a:ext cx="447864" cy="182930"/>
            </a:xfrm>
            <a:prstGeom prst="rect">
              <a:avLst/>
            </a:prstGeom>
          </p:spPr>
        </p:pic>
      </p:grpSp>
      <p:pic>
        <p:nvPicPr>
          <p:cNvPr id="163" name="図 162">
            <a:extLst>
              <a:ext uri="{FF2B5EF4-FFF2-40B4-BE49-F238E27FC236}">
                <a16:creationId xmlns:a16="http://schemas.microsoft.com/office/drawing/2014/main" id="{968A2D93-C916-4531-A1EA-E67282CC4F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993884" y="2053886"/>
            <a:ext cx="627680" cy="20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53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800</TotalTime>
  <Words>1</Words>
  <Application>Microsoft Office PowerPoint</Application>
  <PresentationFormat>A4 210 x 297 mm</PresentationFormat>
  <Paragraphs>1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デザインの設定</vt:lpstr>
      <vt:lpstr>1_デザインの設定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 忠明</dc:creator>
  <cp:lastModifiedBy>渡辺 忠明</cp:lastModifiedBy>
  <cp:revision>52</cp:revision>
  <cp:lastPrinted>2019-05-09T02:14:52Z</cp:lastPrinted>
  <dcterms:created xsi:type="dcterms:W3CDTF">2019-01-28T04:08:45Z</dcterms:created>
  <dcterms:modified xsi:type="dcterms:W3CDTF">2021-03-11T06:11:24Z</dcterms:modified>
</cp:coreProperties>
</file>