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30" d="100"/>
          <a:sy n="130" d="100"/>
        </p:scale>
        <p:origin x="624" y="12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E41174D1-8772-231D-2075-A51EDAC241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89" y="-1374015"/>
            <a:ext cx="9774117" cy="884215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1"/>
            <a:ext cx="1162651" cy="10269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64997" y="132616"/>
            <a:ext cx="10743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500" dirty="0">
                <a:solidFill>
                  <a:schemeClr val="bg1"/>
                </a:solidFill>
              </a:rPr>
              <a:t>13 </a:t>
            </a:r>
            <a:r>
              <a:rPr kumimoji="1" lang="en-US" altLang="ja-JP" sz="3000" dirty="0">
                <a:solidFill>
                  <a:schemeClr val="bg1"/>
                </a:solidFill>
              </a:rPr>
              <a:t>F</a:t>
            </a:r>
            <a:endParaRPr kumimoji="1" lang="ja-JP" altLang="en-US" sz="3000" dirty="0">
              <a:solidFill>
                <a:schemeClr val="bg1"/>
              </a:solidFill>
            </a:endParaRPr>
          </a:p>
        </p:txBody>
      </p:sp>
      <p:pic>
        <p:nvPicPr>
          <p:cNvPr id="4" name="図 3" descr="テキスト&#10;&#10;自動的に生成された説明">
            <a:extLst>
              <a:ext uri="{FF2B5EF4-FFF2-40B4-BE49-F238E27FC236}">
                <a16:creationId xmlns:a16="http://schemas.microsoft.com/office/drawing/2014/main" id="{E2866E0C-0081-F583-4A59-D1BA470521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073" y="5997702"/>
            <a:ext cx="2981110" cy="668456"/>
          </a:xfrm>
          <a:prstGeom prst="rect">
            <a:avLst/>
          </a:prstGeom>
        </p:spPr>
      </p:pic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046B747-D90C-144C-AD2D-69C0BAE9AB33}"/>
              </a:ext>
            </a:extLst>
          </p:cNvPr>
          <p:cNvSpPr/>
          <p:nvPr userDrawn="1"/>
        </p:nvSpPr>
        <p:spPr>
          <a:xfrm>
            <a:off x="1883125" y="3041623"/>
            <a:ext cx="1007127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0B2406C-1455-5530-50DA-07AE4C739412}"/>
              </a:ext>
            </a:extLst>
          </p:cNvPr>
          <p:cNvSpPr/>
          <p:nvPr userDrawn="1"/>
        </p:nvSpPr>
        <p:spPr>
          <a:xfrm>
            <a:off x="1670490" y="4954048"/>
            <a:ext cx="707305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5AD92A-4101-8B18-CC25-4778C9EA3564}"/>
              </a:ext>
            </a:extLst>
          </p:cNvPr>
          <p:cNvSpPr txBox="1"/>
          <p:nvPr userDrawn="1"/>
        </p:nvSpPr>
        <p:spPr>
          <a:xfrm>
            <a:off x="1648705" y="4962652"/>
            <a:ext cx="7425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1301A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094DB98-C3AC-033E-C9E1-60AE211878C4}"/>
              </a:ext>
            </a:extLst>
          </p:cNvPr>
          <p:cNvSpPr/>
          <p:nvPr userDrawn="1"/>
        </p:nvSpPr>
        <p:spPr>
          <a:xfrm>
            <a:off x="1633595" y="1693457"/>
            <a:ext cx="744200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5C5EF4-DC3F-ECE5-14CE-9BAEEB8EA2C0}"/>
              </a:ext>
            </a:extLst>
          </p:cNvPr>
          <p:cNvSpPr txBox="1"/>
          <p:nvPr userDrawn="1"/>
        </p:nvSpPr>
        <p:spPr>
          <a:xfrm>
            <a:off x="1635284" y="1693457"/>
            <a:ext cx="7425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1301B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0453863-F73A-4A47-5486-6388C4B8BA84}"/>
              </a:ext>
            </a:extLst>
          </p:cNvPr>
          <p:cNvSpPr/>
          <p:nvPr userDrawn="1"/>
        </p:nvSpPr>
        <p:spPr>
          <a:xfrm>
            <a:off x="7922160" y="294129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6356A0-6971-5385-767C-127DFEB5A796}"/>
              </a:ext>
            </a:extLst>
          </p:cNvPr>
          <p:cNvSpPr txBox="1"/>
          <p:nvPr userDrawn="1"/>
        </p:nvSpPr>
        <p:spPr>
          <a:xfrm>
            <a:off x="7993184" y="293664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1302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A32E23F-44B6-8676-A0BC-3EACBECE69E3}"/>
              </a:ext>
            </a:extLst>
          </p:cNvPr>
          <p:cNvSpPr/>
          <p:nvPr userDrawn="1"/>
        </p:nvSpPr>
        <p:spPr>
          <a:xfrm>
            <a:off x="5099277" y="4365679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861D4D-1A45-7754-6DCC-DABDABD002FB}"/>
              </a:ext>
            </a:extLst>
          </p:cNvPr>
          <p:cNvSpPr txBox="1"/>
          <p:nvPr userDrawn="1"/>
        </p:nvSpPr>
        <p:spPr>
          <a:xfrm>
            <a:off x="5170301" y="4365214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1303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5CF4AA2B-6D0C-65F0-78D2-A53AEC1D7D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87" y="5820630"/>
            <a:ext cx="2211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ホームページにてご確認ください。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3E72D8-473E-3EC5-47A0-646680E4A0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119" y="327033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F4C4114D-1CFB-3F82-EA39-535F3EA5BF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4318" y="2682792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B6EDB22-43BB-40A9-034A-1C939070AA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664" y="525693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28EF5C1C-6F6E-2870-7E09-074D7C021A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4295" y="3265953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C2B7006B-B9B2-05B4-A13F-7FD5C90E7A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664" y="459106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9310E4-7C2C-031F-3A7E-0A920A12E3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7820" y="3880023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BBE48FE2-F10C-1319-E236-366FE760B6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53672" y="3264998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F551D565-C501-6AAB-D450-43A8196EAB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7544" y="457088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C97BA27-D3EA-BC66-8E22-76A893DE32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664" y="3866832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38483152-BE25-2F4F-93B6-021FECC33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9869" y="2676870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グラフィックス 42">
            <a:extLst>
              <a:ext uri="{FF2B5EF4-FFF2-40B4-BE49-F238E27FC236}">
                <a16:creationId xmlns:a16="http://schemas.microsoft.com/office/drawing/2014/main" id="{541BFB79-C15F-3C2A-837E-A62E7B21160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47354" y="2837181"/>
            <a:ext cx="171544" cy="145153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3FA333-A3D7-9BC4-31CE-552804DB5F4E}"/>
              </a:ext>
            </a:extLst>
          </p:cNvPr>
          <p:cNvSpPr txBox="1"/>
          <p:nvPr userDrawn="1"/>
        </p:nvSpPr>
        <p:spPr>
          <a:xfrm>
            <a:off x="1889619" y="3044870"/>
            <a:ext cx="98296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1301A+B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29" name="グラフィックス 42">
            <a:extLst>
              <a:ext uri="{FF2B5EF4-FFF2-40B4-BE49-F238E27FC236}">
                <a16:creationId xmlns:a16="http://schemas.microsoft.com/office/drawing/2014/main" id="{3D7AB67F-5CC5-8122-B5E6-F30CB096170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388623" y="262946"/>
            <a:ext cx="129600" cy="109662"/>
          </a:xfrm>
          <a:prstGeom prst="rect">
            <a:avLst/>
          </a:prstGeom>
        </p:spPr>
      </p:pic>
      <p:pic>
        <p:nvPicPr>
          <p:cNvPr id="30" name="グラフィックス 42">
            <a:extLst>
              <a:ext uri="{FF2B5EF4-FFF2-40B4-BE49-F238E27FC236}">
                <a16:creationId xmlns:a16="http://schemas.microsoft.com/office/drawing/2014/main" id="{8CFE92E5-2D55-1428-7AC9-6D1E2300D8E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263863" y="5335702"/>
            <a:ext cx="145954" cy="123500"/>
          </a:xfrm>
          <a:prstGeom prst="rect">
            <a:avLst/>
          </a:prstGeom>
        </p:spPr>
      </p:pic>
      <p:pic>
        <p:nvPicPr>
          <p:cNvPr id="31" name="グラフィックス 42">
            <a:extLst>
              <a:ext uri="{FF2B5EF4-FFF2-40B4-BE49-F238E27FC236}">
                <a16:creationId xmlns:a16="http://schemas.microsoft.com/office/drawing/2014/main" id="{1E156E18-658F-A64F-672B-E66251CBBF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60955" y="221087"/>
            <a:ext cx="121782" cy="103047"/>
          </a:xfrm>
          <a:prstGeom prst="rect">
            <a:avLst/>
          </a:prstGeom>
        </p:spPr>
      </p:pic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6132A191-00A4-48EF-745E-A375F17CBA72}"/>
              </a:ext>
            </a:extLst>
          </p:cNvPr>
          <p:cNvSpPr/>
          <p:nvPr userDrawn="1"/>
        </p:nvSpPr>
        <p:spPr>
          <a:xfrm>
            <a:off x="48525" y="2491969"/>
            <a:ext cx="1787496" cy="326121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D9A414D-610D-AB92-EE7F-4C3F6E619318}"/>
              </a:ext>
            </a:extLst>
          </p:cNvPr>
          <p:cNvSpPr txBox="1"/>
          <p:nvPr userDrawn="1"/>
        </p:nvSpPr>
        <p:spPr>
          <a:xfrm>
            <a:off x="574154" y="2348463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A33BDD4-F8A7-A3F7-B651-DCBE67A958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4494" y="5483014"/>
            <a:ext cx="348086" cy="10628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D6E4096-9F2D-B68F-48A4-FF200D06AC0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90" y="3483216"/>
            <a:ext cx="78989" cy="6849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C16DAFE-7AC4-1E56-D101-5595FE62072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14" y="3486388"/>
            <a:ext cx="139921" cy="11742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E28EB25-81D6-D3E6-735C-E6AA6698F1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26" y="4794770"/>
            <a:ext cx="324748" cy="1389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4AFDCE7-F9C4-11CD-660E-B63DDECAF3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42" y="2849103"/>
            <a:ext cx="415442" cy="11891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1712B02-5F7E-ED81-6847-A8E1577E2B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148" y="3486388"/>
            <a:ext cx="86922" cy="8956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1050591-7926-C8AD-9B77-B342289A05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4" y="4083214"/>
            <a:ext cx="323150" cy="14222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5617E22-1904-91B2-8A6D-39DD3659E5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74" y="4083214"/>
            <a:ext cx="328935" cy="8404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ABADD2A-0FA1-2662-4E84-6896F22258A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42" y="4821120"/>
            <a:ext cx="326936" cy="133761"/>
          </a:xfrm>
          <a:prstGeom prst="rect">
            <a:avLst/>
          </a:prstGeom>
        </p:spPr>
      </p:pic>
      <p:pic>
        <p:nvPicPr>
          <p:cNvPr id="504" name="図 503">
            <a:extLst>
              <a:ext uri="{FF2B5EF4-FFF2-40B4-BE49-F238E27FC236}">
                <a16:creationId xmlns:a16="http://schemas.microsoft.com/office/drawing/2014/main" id="{F756B451-517D-08BF-FFA6-9ABD0E227D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914669"/>
            <a:ext cx="327775" cy="133879"/>
          </a:xfrm>
          <a:prstGeom prst="rect">
            <a:avLst/>
          </a:prstGeom>
        </p:spPr>
      </p:pic>
      <p:pic>
        <p:nvPicPr>
          <p:cNvPr id="535" name="図 534">
            <a:extLst>
              <a:ext uri="{FF2B5EF4-FFF2-40B4-BE49-F238E27FC236}">
                <a16:creationId xmlns:a16="http://schemas.microsoft.com/office/drawing/2014/main" id="{3AA79339-7AE0-7B2E-03F2-3B350EEA1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089929"/>
            <a:ext cx="327775" cy="133879"/>
          </a:xfrm>
          <a:prstGeom prst="rect">
            <a:avLst/>
          </a:prstGeom>
        </p:spPr>
      </p:pic>
      <p:pic>
        <p:nvPicPr>
          <p:cNvPr id="536" name="図 535">
            <a:extLst>
              <a:ext uri="{FF2B5EF4-FFF2-40B4-BE49-F238E27FC236}">
                <a16:creationId xmlns:a16="http://schemas.microsoft.com/office/drawing/2014/main" id="{978D31C4-7C12-57AE-16E9-A70B6B07CF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257569"/>
            <a:ext cx="327775" cy="133879"/>
          </a:xfrm>
          <a:prstGeom prst="rect">
            <a:avLst/>
          </a:prstGeom>
        </p:spPr>
      </p:pic>
      <p:pic>
        <p:nvPicPr>
          <p:cNvPr id="537" name="図 536">
            <a:extLst>
              <a:ext uri="{FF2B5EF4-FFF2-40B4-BE49-F238E27FC236}">
                <a16:creationId xmlns:a16="http://schemas.microsoft.com/office/drawing/2014/main" id="{8521AC79-C959-2580-1255-A1F506D976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432829"/>
            <a:ext cx="327775" cy="133879"/>
          </a:xfrm>
          <a:prstGeom prst="rect">
            <a:avLst/>
          </a:prstGeom>
        </p:spPr>
      </p:pic>
      <p:pic>
        <p:nvPicPr>
          <p:cNvPr id="538" name="図 537">
            <a:extLst>
              <a:ext uri="{FF2B5EF4-FFF2-40B4-BE49-F238E27FC236}">
                <a16:creationId xmlns:a16="http://schemas.microsoft.com/office/drawing/2014/main" id="{2E860365-BCE3-B91B-4E33-0DD0CCB029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608089"/>
            <a:ext cx="327775" cy="133879"/>
          </a:xfrm>
          <a:prstGeom prst="rect">
            <a:avLst/>
          </a:prstGeom>
        </p:spPr>
      </p:pic>
      <p:pic>
        <p:nvPicPr>
          <p:cNvPr id="539" name="図 538">
            <a:extLst>
              <a:ext uri="{FF2B5EF4-FFF2-40B4-BE49-F238E27FC236}">
                <a16:creationId xmlns:a16="http://schemas.microsoft.com/office/drawing/2014/main" id="{46DD1B9E-3860-3747-53D2-CA523DB16A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783349"/>
            <a:ext cx="327775" cy="133879"/>
          </a:xfrm>
          <a:prstGeom prst="rect">
            <a:avLst/>
          </a:prstGeom>
        </p:spPr>
      </p:pic>
      <p:pic>
        <p:nvPicPr>
          <p:cNvPr id="540" name="図 539">
            <a:extLst>
              <a:ext uri="{FF2B5EF4-FFF2-40B4-BE49-F238E27FC236}">
                <a16:creationId xmlns:a16="http://schemas.microsoft.com/office/drawing/2014/main" id="{68F9CC8D-FA91-DF49-BDB4-04F78C51D7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1950989"/>
            <a:ext cx="327775" cy="133879"/>
          </a:xfrm>
          <a:prstGeom prst="rect">
            <a:avLst/>
          </a:prstGeom>
        </p:spPr>
      </p:pic>
      <p:pic>
        <p:nvPicPr>
          <p:cNvPr id="541" name="図 540">
            <a:extLst>
              <a:ext uri="{FF2B5EF4-FFF2-40B4-BE49-F238E27FC236}">
                <a16:creationId xmlns:a16="http://schemas.microsoft.com/office/drawing/2014/main" id="{82DD5452-7B77-A4A0-5062-46A059ED4E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126249"/>
            <a:ext cx="327775" cy="133879"/>
          </a:xfrm>
          <a:prstGeom prst="rect">
            <a:avLst/>
          </a:prstGeom>
        </p:spPr>
      </p:pic>
      <p:pic>
        <p:nvPicPr>
          <p:cNvPr id="542" name="図 541">
            <a:extLst>
              <a:ext uri="{FF2B5EF4-FFF2-40B4-BE49-F238E27FC236}">
                <a16:creationId xmlns:a16="http://schemas.microsoft.com/office/drawing/2014/main" id="{0F38BECA-769D-0903-BC3A-A4041A5A1B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302621"/>
            <a:ext cx="327775" cy="133879"/>
          </a:xfrm>
          <a:prstGeom prst="rect">
            <a:avLst/>
          </a:prstGeom>
        </p:spPr>
      </p:pic>
      <p:pic>
        <p:nvPicPr>
          <p:cNvPr id="543" name="図 542">
            <a:extLst>
              <a:ext uri="{FF2B5EF4-FFF2-40B4-BE49-F238E27FC236}">
                <a16:creationId xmlns:a16="http://schemas.microsoft.com/office/drawing/2014/main" id="{DC694563-32E9-4D0E-24B3-DFCF45F02E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477881"/>
            <a:ext cx="327775" cy="133879"/>
          </a:xfrm>
          <a:prstGeom prst="rect">
            <a:avLst/>
          </a:prstGeom>
        </p:spPr>
      </p:pic>
      <p:pic>
        <p:nvPicPr>
          <p:cNvPr id="544" name="図 543">
            <a:extLst>
              <a:ext uri="{FF2B5EF4-FFF2-40B4-BE49-F238E27FC236}">
                <a16:creationId xmlns:a16="http://schemas.microsoft.com/office/drawing/2014/main" id="{4F27140C-A568-5071-0C12-425AD13064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645521"/>
            <a:ext cx="327775" cy="133879"/>
          </a:xfrm>
          <a:prstGeom prst="rect">
            <a:avLst/>
          </a:prstGeom>
        </p:spPr>
      </p:pic>
      <p:pic>
        <p:nvPicPr>
          <p:cNvPr id="545" name="図 544">
            <a:extLst>
              <a:ext uri="{FF2B5EF4-FFF2-40B4-BE49-F238E27FC236}">
                <a16:creationId xmlns:a16="http://schemas.microsoft.com/office/drawing/2014/main" id="{E7BA63E2-D224-90C3-96D8-66E3AF68E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820781"/>
            <a:ext cx="327775" cy="133879"/>
          </a:xfrm>
          <a:prstGeom prst="rect">
            <a:avLst/>
          </a:prstGeom>
        </p:spPr>
      </p:pic>
      <p:pic>
        <p:nvPicPr>
          <p:cNvPr id="546" name="図 545">
            <a:extLst>
              <a:ext uri="{FF2B5EF4-FFF2-40B4-BE49-F238E27FC236}">
                <a16:creationId xmlns:a16="http://schemas.microsoft.com/office/drawing/2014/main" id="{DF3CAF01-2EC1-5E36-3F1E-AC728500CB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2996041"/>
            <a:ext cx="327775" cy="133879"/>
          </a:xfrm>
          <a:prstGeom prst="rect">
            <a:avLst/>
          </a:prstGeom>
        </p:spPr>
      </p:pic>
      <p:pic>
        <p:nvPicPr>
          <p:cNvPr id="547" name="図 546">
            <a:extLst>
              <a:ext uri="{FF2B5EF4-FFF2-40B4-BE49-F238E27FC236}">
                <a16:creationId xmlns:a16="http://schemas.microsoft.com/office/drawing/2014/main" id="{8B28DCD4-5BBA-F1CF-F3CF-9A64FD68FB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1" y="3163681"/>
            <a:ext cx="327775" cy="133879"/>
          </a:xfrm>
          <a:prstGeom prst="rect">
            <a:avLst/>
          </a:prstGeom>
        </p:spPr>
      </p:pic>
      <p:pic>
        <p:nvPicPr>
          <p:cNvPr id="550" name="図 549">
            <a:extLst>
              <a:ext uri="{FF2B5EF4-FFF2-40B4-BE49-F238E27FC236}">
                <a16:creationId xmlns:a16="http://schemas.microsoft.com/office/drawing/2014/main" id="{4ACD4046-BA9D-2820-1C05-0FE2BD4DAC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911824"/>
            <a:ext cx="327775" cy="133879"/>
          </a:xfrm>
          <a:prstGeom prst="rect">
            <a:avLst/>
          </a:prstGeom>
        </p:spPr>
      </p:pic>
      <p:pic>
        <p:nvPicPr>
          <p:cNvPr id="551" name="図 550">
            <a:extLst>
              <a:ext uri="{FF2B5EF4-FFF2-40B4-BE49-F238E27FC236}">
                <a16:creationId xmlns:a16="http://schemas.microsoft.com/office/drawing/2014/main" id="{70C316BF-0AB0-7A0C-B379-22F3D7B451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087084"/>
            <a:ext cx="327775" cy="133879"/>
          </a:xfrm>
          <a:prstGeom prst="rect">
            <a:avLst/>
          </a:prstGeom>
        </p:spPr>
      </p:pic>
      <p:pic>
        <p:nvPicPr>
          <p:cNvPr id="552" name="図 551">
            <a:extLst>
              <a:ext uri="{FF2B5EF4-FFF2-40B4-BE49-F238E27FC236}">
                <a16:creationId xmlns:a16="http://schemas.microsoft.com/office/drawing/2014/main" id="{422E1C83-9945-8F72-2101-8DEDECA0FC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254724"/>
            <a:ext cx="327775" cy="133879"/>
          </a:xfrm>
          <a:prstGeom prst="rect">
            <a:avLst/>
          </a:prstGeom>
        </p:spPr>
      </p:pic>
      <p:pic>
        <p:nvPicPr>
          <p:cNvPr id="553" name="図 552">
            <a:extLst>
              <a:ext uri="{FF2B5EF4-FFF2-40B4-BE49-F238E27FC236}">
                <a16:creationId xmlns:a16="http://schemas.microsoft.com/office/drawing/2014/main" id="{EEAE205A-0469-3DA3-46E6-F573898219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429984"/>
            <a:ext cx="327775" cy="133879"/>
          </a:xfrm>
          <a:prstGeom prst="rect">
            <a:avLst/>
          </a:prstGeom>
        </p:spPr>
      </p:pic>
      <p:pic>
        <p:nvPicPr>
          <p:cNvPr id="554" name="図 553">
            <a:extLst>
              <a:ext uri="{FF2B5EF4-FFF2-40B4-BE49-F238E27FC236}">
                <a16:creationId xmlns:a16="http://schemas.microsoft.com/office/drawing/2014/main" id="{61E6CDD8-B303-D4AA-A226-70F7B090E2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605244"/>
            <a:ext cx="327775" cy="133879"/>
          </a:xfrm>
          <a:prstGeom prst="rect">
            <a:avLst/>
          </a:prstGeom>
        </p:spPr>
      </p:pic>
      <p:pic>
        <p:nvPicPr>
          <p:cNvPr id="555" name="図 554">
            <a:extLst>
              <a:ext uri="{FF2B5EF4-FFF2-40B4-BE49-F238E27FC236}">
                <a16:creationId xmlns:a16="http://schemas.microsoft.com/office/drawing/2014/main" id="{A4A03CCA-4905-8272-5BDC-4DEA65DCD3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780504"/>
            <a:ext cx="327775" cy="133879"/>
          </a:xfrm>
          <a:prstGeom prst="rect">
            <a:avLst/>
          </a:prstGeom>
        </p:spPr>
      </p:pic>
      <p:pic>
        <p:nvPicPr>
          <p:cNvPr id="556" name="図 555">
            <a:extLst>
              <a:ext uri="{FF2B5EF4-FFF2-40B4-BE49-F238E27FC236}">
                <a16:creationId xmlns:a16="http://schemas.microsoft.com/office/drawing/2014/main" id="{67D09241-9B9C-FD65-651A-2DA842335B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1948144"/>
            <a:ext cx="327775" cy="133879"/>
          </a:xfrm>
          <a:prstGeom prst="rect">
            <a:avLst/>
          </a:prstGeom>
        </p:spPr>
      </p:pic>
      <p:pic>
        <p:nvPicPr>
          <p:cNvPr id="557" name="図 556">
            <a:extLst>
              <a:ext uri="{FF2B5EF4-FFF2-40B4-BE49-F238E27FC236}">
                <a16:creationId xmlns:a16="http://schemas.microsoft.com/office/drawing/2014/main" id="{D3BD0E48-A7B7-34D9-E126-F2C19F2DB9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123404"/>
            <a:ext cx="327775" cy="133879"/>
          </a:xfrm>
          <a:prstGeom prst="rect">
            <a:avLst/>
          </a:prstGeom>
        </p:spPr>
      </p:pic>
      <p:pic>
        <p:nvPicPr>
          <p:cNvPr id="558" name="図 557">
            <a:extLst>
              <a:ext uri="{FF2B5EF4-FFF2-40B4-BE49-F238E27FC236}">
                <a16:creationId xmlns:a16="http://schemas.microsoft.com/office/drawing/2014/main" id="{393ADB43-C235-FB55-70EF-14CFDC4951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299776"/>
            <a:ext cx="327775" cy="133879"/>
          </a:xfrm>
          <a:prstGeom prst="rect">
            <a:avLst/>
          </a:prstGeom>
        </p:spPr>
      </p:pic>
      <p:pic>
        <p:nvPicPr>
          <p:cNvPr id="559" name="図 558">
            <a:extLst>
              <a:ext uri="{FF2B5EF4-FFF2-40B4-BE49-F238E27FC236}">
                <a16:creationId xmlns:a16="http://schemas.microsoft.com/office/drawing/2014/main" id="{B6FCFF0E-2B06-62E2-9C34-C744D5D4F4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475036"/>
            <a:ext cx="327775" cy="133879"/>
          </a:xfrm>
          <a:prstGeom prst="rect">
            <a:avLst/>
          </a:prstGeom>
        </p:spPr>
      </p:pic>
      <p:pic>
        <p:nvPicPr>
          <p:cNvPr id="560" name="図 559">
            <a:extLst>
              <a:ext uri="{FF2B5EF4-FFF2-40B4-BE49-F238E27FC236}">
                <a16:creationId xmlns:a16="http://schemas.microsoft.com/office/drawing/2014/main" id="{409B2875-155E-6522-3FA2-A1BF0D23EE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642676"/>
            <a:ext cx="327775" cy="133879"/>
          </a:xfrm>
          <a:prstGeom prst="rect">
            <a:avLst/>
          </a:prstGeom>
        </p:spPr>
      </p:pic>
      <p:pic>
        <p:nvPicPr>
          <p:cNvPr id="561" name="図 560">
            <a:extLst>
              <a:ext uri="{FF2B5EF4-FFF2-40B4-BE49-F238E27FC236}">
                <a16:creationId xmlns:a16="http://schemas.microsoft.com/office/drawing/2014/main" id="{6B22FDE5-9DAD-FFEF-F74F-C619554F4E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817936"/>
            <a:ext cx="327775" cy="133879"/>
          </a:xfrm>
          <a:prstGeom prst="rect">
            <a:avLst/>
          </a:prstGeom>
        </p:spPr>
      </p:pic>
      <p:pic>
        <p:nvPicPr>
          <p:cNvPr id="562" name="図 561">
            <a:extLst>
              <a:ext uri="{FF2B5EF4-FFF2-40B4-BE49-F238E27FC236}">
                <a16:creationId xmlns:a16="http://schemas.microsoft.com/office/drawing/2014/main" id="{7FE20A1E-1C91-B01C-5113-41496EA81A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2993196"/>
            <a:ext cx="327775" cy="133879"/>
          </a:xfrm>
          <a:prstGeom prst="rect">
            <a:avLst/>
          </a:prstGeom>
        </p:spPr>
      </p:pic>
      <p:pic>
        <p:nvPicPr>
          <p:cNvPr id="563" name="図 562">
            <a:extLst>
              <a:ext uri="{FF2B5EF4-FFF2-40B4-BE49-F238E27FC236}">
                <a16:creationId xmlns:a16="http://schemas.microsoft.com/office/drawing/2014/main" id="{631559BF-BF96-B968-D44C-8DEF69A966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81" y="3160836"/>
            <a:ext cx="327775" cy="133879"/>
          </a:xfrm>
          <a:prstGeom prst="rect">
            <a:avLst/>
          </a:prstGeom>
        </p:spPr>
      </p:pic>
      <p:pic>
        <p:nvPicPr>
          <p:cNvPr id="564" name="図 563">
            <a:extLst>
              <a:ext uri="{FF2B5EF4-FFF2-40B4-BE49-F238E27FC236}">
                <a16:creationId xmlns:a16="http://schemas.microsoft.com/office/drawing/2014/main" id="{2EF82F06-6E29-41BE-5DDB-205FE84F57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914669"/>
            <a:ext cx="327775" cy="133879"/>
          </a:xfrm>
          <a:prstGeom prst="rect">
            <a:avLst/>
          </a:prstGeom>
        </p:spPr>
      </p:pic>
      <p:pic>
        <p:nvPicPr>
          <p:cNvPr id="565" name="図 564">
            <a:extLst>
              <a:ext uri="{FF2B5EF4-FFF2-40B4-BE49-F238E27FC236}">
                <a16:creationId xmlns:a16="http://schemas.microsoft.com/office/drawing/2014/main" id="{ACAE75F6-0A90-A987-701D-65775F8A2B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089929"/>
            <a:ext cx="327775" cy="133879"/>
          </a:xfrm>
          <a:prstGeom prst="rect">
            <a:avLst/>
          </a:prstGeom>
        </p:spPr>
      </p:pic>
      <p:pic>
        <p:nvPicPr>
          <p:cNvPr id="566" name="図 565">
            <a:extLst>
              <a:ext uri="{FF2B5EF4-FFF2-40B4-BE49-F238E27FC236}">
                <a16:creationId xmlns:a16="http://schemas.microsoft.com/office/drawing/2014/main" id="{E893D297-3E1B-82DD-C2C9-D37F99A9B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257569"/>
            <a:ext cx="327775" cy="133879"/>
          </a:xfrm>
          <a:prstGeom prst="rect">
            <a:avLst/>
          </a:prstGeom>
        </p:spPr>
      </p:pic>
      <p:pic>
        <p:nvPicPr>
          <p:cNvPr id="567" name="図 566">
            <a:extLst>
              <a:ext uri="{FF2B5EF4-FFF2-40B4-BE49-F238E27FC236}">
                <a16:creationId xmlns:a16="http://schemas.microsoft.com/office/drawing/2014/main" id="{B9DD8368-EF3C-2039-46EA-1B1EC22722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432829"/>
            <a:ext cx="327775" cy="133879"/>
          </a:xfrm>
          <a:prstGeom prst="rect">
            <a:avLst/>
          </a:prstGeom>
        </p:spPr>
      </p:pic>
      <p:pic>
        <p:nvPicPr>
          <p:cNvPr id="568" name="図 567">
            <a:extLst>
              <a:ext uri="{FF2B5EF4-FFF2-40B4-BE49-F238E27FC236}">
                <a16:creationId xmlns:a16="http://schemas.microsoft.com/office/drawing/2014/main" id="{4B10BC5D-A787-3B3F-16D1-4C97B983DC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608089"/>
            <a:ext cx="327775" cy="133879"/>
          </a:xfrm>
          <a:prstGeom prst="rect">
            <a:avLst/>
          </a:prstGeom>
        </p:spPr>
      </p:pic>
      <p:pic>
        <p:nvPicPr>
          <p:cNvPr id="569" name="図 568">
            <a:extLst>
              <a:ext uri="{FF2B5EF4-FFF2-40B4-BE49-F238E27FC236}">
                <a16:creationId xmlns:a16="http://schemas.microsoft.com/office/drawing/2014/main" id="{64817972-0E33-1990-BD37-EA1854C0C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783349"/>
            <a:ext cx="327775" cy="133879"/>
          </a:xfrm>
          <a:prstGeom prst="rect">
            <a:avLst/>
          </a:prstGeom>
        </p:spPr>
      </p:pic>
      <p:pic>
        <p:nvPicPr>
          <p:cNvPr id="570" name="図 569">
            <a:extLst>
              <a:ext uri="{FF2B5EF4-FFF2-40B4-BE49-F238E27FC236}">
                <a16:creationId xmlns:a16="http://schemas.microsoft.com/office/drawing/2014/main" id="{03C0EC13-FDA9-6CD6-BC69-3039A8CF41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1950989"/>
            <a:ext cx="327775" cy="133879"/>
          </a:xfrm>
          <a:prstGeom prst="rect">
            <a:avLst/>
          </a:prstGeom>
        </p:spPr>
      </p:pic>
      <p:pic>
        <p:nvPicPr>
          <p:cNvPr id="571" name="図 570">
            <a:extLst>
              <a:ext uri="{FF2B5EF4-FFF2-40B4-BE49-F238E27FC236}">
                <a16:creationId xmlns:a16="http://schemas.microsoft.com/office/drawing/2014/main" id="{B6D6962A-FE9D-120C-1768-6F5B929F89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126249"/>
            <a:ext cx="327775" cy="133879"/>
          </a:xfrm>
          <a:prstGeom prst="rect">
            <a:avLst/>
          </a:prstGeom>
        </p:spPr>
      </p:pic>
      <p:pic>
        <p:nvPicPr>
          <p:cNvPr id="572" name="図 571">
            <a:extLst>
              <a:ext uri="{FF2B5EF4-FFF2-40B4-BE49-F238E27FC236}">
                <a16:creationId xmlns:a16="http://schemas.microsoft.com/office/drawing/2014/main" id="{2C592144-09D0-E43F-B8B0-E71FEC3A6D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302621"/>
            <a:ext cx="327775" cy="133879"/>
          </a:xfrm>
          <a:prstGeom prst="rect">
            <a:avLst/>
          </a:prstGeom>
        </p:spPr>
      </p:pic>
      <p:pic>
        <p:nvPicPr>
          <p:cNvPr id="573" name="図 572">
            <a:extLst>
              <a:ext uri="{FF2B5EF4-FFF2-40B4-BE49-F238E27FC236}">
                <a16:creationId xmlns:a16="http://schemas.microsoft.com/office/drawing/2014/main" id="{8262F008-E6BC-39BE-82FD-8136E5A8D5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477881"/>
            <a:ext cx="327775" cy="133879"/>
          </a:xfrm>
          <a:prstGeom prst="rect">
            <a:avLst/>
          </a:prstGeom>
        </p:spPr>
      </p:pic>
      <p:pic>
        <p:nvPicPr>
          <p:cNvPr id="574" name="図 573">
            <a:extLst>
              <a:ext uri="{FF2B5EF4-FFF2-40B4-BE49-F238E27FC236}">
                <a16:creationId xmlns:a16="http://schemas.microsoft.com/office/drawing/2014/main" id="{948BB711-D2F0-1D3C-5BE0-615B6B96F3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645521"/>
            <a:ext cx="327775" cy="133879"/>
          </a:xfrm>
          <a:prstGeom prst="rect">
            <a:avLst/>
          </a:prstGeom>
        </p:spPr>
      </p:pic>
      <p:pic>
        <p:nvPicPr>
          <p:cNvPr id="575" name="図 574">
            <a:extLst>
              <a:ext uri="{FF2B5EF4-FFF2-40B4-BE49-F238E27FC236}">
                <a16:creationId xmlns:a16="http://schemas.microsoft.com/office/drawing/2014/main" id="{C19BC459-57FC-04C2-890C-6FDF75D4F7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820781"/>
            <a:ext cx="327775" cy="133879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F78C0503-07B4-2738-F2F1-E14B6D6FC4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2996041"/>
            <a:ext cx="327775" cy="133879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90A9384A-C955-6C5C-647D-BBFCD8311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01" y="3163681"/>
            <a:ext cx="327775" cy="133879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B39BE4C2-B9A0-BF39-198E-B539110356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911824"/>
            <a:ext cx="327775" cy="133879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93C75C4F-B3E3-F2E2-EFAC-1227107768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087084"/>
            <a:ext cx="327775" cy="133879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96437270-0656-9A55-5C4E-A37FA2FF81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254724"/>
            <a:ext cx="327775" cy="133879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B3145B17-60D6-59BE-2562-F15E66309A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429984"/>
            <a:ext cx="327775" cy="133879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B345A381-1442-5736-5CD1-54246FBC61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605244"/>
            <a:ext cx="327775" cy="133879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A1FBC893-046C-DB89-274D-C759D30AC4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780504"/>
            <a:ext cx="327775" cy="133879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42CF865D-1D00-B5B4-3E83-14735482E9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1948144"/>
            <a:ext cx="327775" cy="133879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164EE538-21AF-BC59-F52A-01C9653D14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123404"/>
            <a:ext cx="327775" cy="133879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2F75E8B3-8202-24CF-C800-356EEB07AA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299776"/>
            <a:ext cx="327775" cy="133879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08438DF2-8EEC-4DE4-2977-8E8285557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475036"/>
            <a:ext cx="327775" cy="133879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23241D4C-D7F9-9B82-28C6-716A8E5F2E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642676"/>
            <a:ext cx="327775" cy="133879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CC7FE8ED-42BE-2F4F-5C0F-C9A0942FCE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817936"/>
            <a:ext cx="327775" cy="133879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C3C824C6-4120-A0E8-BF64-FC12B10B0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2993196"/>
            <a:ext cx="327775" cy="133879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5558088F-FAE9-50E0-A573-E41A999D81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981" y="3160836"/>
            <a:ext cx="327775" cy="133879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7951243E-4701-F109-7C6D-5D7D113A1B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914669"/>
            <a:ext cx="327775" cy="133879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488BFDAA-5F90-E189-905F-6458E85E95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089929"/>
            <a:ext cx="327775" cy="133879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4AFC4641-3FB0-D049-AB93-1E6B3652C4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257569"/>
            <a:ext cx="327775" cy="133879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AA28DF34-44EC-3C59-4D64-E73E5D61B7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432829"/>
            <a:ext cx="327775" cy="13387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5BD0CA47-C5ED-8DF9-3BB6-02D44B06F1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608089"/>
            <a:ext cx="327775" cy="133879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AE8194F2-3B03-9683-71DE-A9BC26288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783349"/>
            <a:ext cx="327775" cy="133879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2779AA7B-B9D8-3085-BCC0-6851DF3D89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1950989"/>
            <a:ext cx="327775" cy="133879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5712A735-28AA-DBE8-AAE3-16E88D8D24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126249"/>
            <a:ext cx="327775" cy="133879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65660B1D-73C1-16AD-CE6E-5848EA02C7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302621"/>
            <a:ext cx="327775" cy="133879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30F62021-6C21-AE63-CCAB-97C3B0F03B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477881"/>
            <a:ext cx="327775" cy="133879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417A5572-8F96-6A7C-C1FE-8DE3DBE944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645521"/>
            <a:ext cx="327775" cy="133879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13B65447-A872-9CDC-1D8F-F15E2A67AA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820781"/>
            <a:ext cx="327775" cy="133879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EC0CD793-9E9A-40EE-3A4A-EAA2EEE62B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2996041"/>
            <a:ext cx="327775" cy="133879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1E62B452-800E-4DFB-4D2A-B37773800B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3163681"/>
            <a:ext cx="327775" cy="133879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097B18BB-EA84-48BB-B396-BBB52CBA74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911824"/>
            <a:ext cx="327775" cy="133879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5FF6DAE1-184E-588F-E921-1547617B46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087084"/>
            <a:ext cx="327775" cy="133879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2600EBB7-429E-8058-F1A8-74A9C78D3D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254724"/>
            <a:ext cx="327775" cy="133879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B9B4911D-96D4-BB8E-AF38-3B57280FD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429984"/>
            <a:ext cx="327775" cy="133879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632CDEB5-EB82-3E37-DB5C-BBC69FD010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605244"/>
            <a:ext cx="327775" cy="133879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DC08DC3E-810D-7CA5-B32B-04493F92E2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780504"/>
            <a:ext cx="327775" cy="133879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614D5F75-BBA8-BBEB-86D8-BE2E9B5E18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1948144"/>
            <a:ext cx="327775" cy="133879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A8639DCA-88EE-B29A-9389-B64DB802A7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123404"/>
            <a:ext cx="327775" cy="133879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0A75D6DC-C255-78FD-4AAF-68BE613498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299776"/>
            <a:ext cx="327775" cy="133879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7CF982F1-0E29-E6E9-3EE9-81F5B4D95E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475036"/>
            <a:ext cx="327775" cy="133879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08EBD1A6-F60A-D8A8-091C-63CCF0F106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642676"/>
            <a:ext cx="327775" cy="133879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A0222EAE-EA71-DCF4-6D2F-BB3D41A486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817936"/>
            <a:ext cx="327775" cy="133879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6F8DF839-5031-0407-AB7B-D293635412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2993196"/>
            <a:ext cx="327775" cy="133879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50730CED-6D27-2898-EC5D-992026C6E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81" y="3160836"/>
            <a:ext cx="327775" cy="133879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227D5D82-375F-504C-B1CD-EFA4D99E7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98091" y="364644"/>
            <a:ext cx="348086" cy="106281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811E1184-BE51-729B-F7C4-9206360C63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1549" y="4866806"/>
            <a:ext cx="327775" cy="133879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B8129B04-3FE7-E4E8-61EA-5A487BD38B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1549" y="5194581"/>
            <a:ext cx="327775" cy="133879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E970D74E-F0F4-74BE-8567-D9936184F1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1549" y="5522356"/>
            <a:ext cx="327775" cy="133879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9AF39C4D-C95D-D5F0-5D7A-D93F9CBABB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61549" y="5850131"/>
            <a:ext cx="327775" cy="133879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967ADFDE-25AB-058D-FC79-F2E6FD0192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95428" y="4866806"/>
            <a:ext cx="327775" cy="133879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82171272-15E8-A8D3-AB7B-33CF2F29A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95428" y="5194581"/>
            <a:ext cx="327775" cy="133879"/>
          </a:xfrm>
          <a:prstGeom prst="rect">
            <a:avLst/>
          </a:prstGeom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CB5EE45D-5895-2B82-4BAB-E21E6894AE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95428" y="5522356"/>
            <a:ext cx="327775" cy="133879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DAACE577-1F32-E876-E967-8386F6BA05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95428" y="5850131"/>
            <a:ext cx="327775" cy="133879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798FD333-8990-0E7D-DCD4-79615E962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24081" y="6232884"/>
            <a:ext cx="348086" cy="106281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18BFF3DE-F989-CF6E-130C-D543393305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3022" y="2677734"/>
            <a:ext cx="327775" cy="133879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789616B6-5630-D0AE-B0E9-E2DFC28CE1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8282" y="2677734"/>
            <a:ext cx="327775" cy="133879"/>
          </a:xfrm>
          <a:prstGeom prst="rect">
            <a:avLst/>
          </a:prstGeom>
        </p:spPr>
      </p:pic>
      <p:pic>
        <p:nvPicPr>
          <p:cNvPr id="271" name="図 270">
            <a:extLst>
              <a:ext uri="{FF2B5EF4-FFF2-40B4-BE49-F238E27FC236}">
                <a16:creationId xmlns:a16="http://schemas.microsoft.com/office/drawing/2014/main" id="{74C046A0-AA01-B429-82C6-3733A3817D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5922" y="2677734"/>
            <a:ext cx="327775" cy="133879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F20CB114-5C6B-704E-47E9-D06BCEC7CC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1182" y="2677734"/>
            <a:ext cx="327775" cy="133879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D1B83B66-2BBC-934A-7408-7C3C5B2FB8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6442" y="2677734"/>
            <a:ext cx="327775" cy="133879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816612B0-184C-A1FA-DBA7-BF14A4B2E0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1702" y="2677734"/>
            <a:ext cx="327775" cy="133879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2C92282C-4959-5499-95BB-E45EBC4B39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9342" y="2677734"/>
            <a:ext cx="327775" cy="133879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B166EB18-3775-80C8-7B9B-91ABA2709A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4602" y="2677734"/>
            <a:ext cx="327775" cy="133879"/>
          </a:xfrm>
          <a:prstGeom prst="rect">
            <a:avLst/>
          </a:prstGeom>
        </p:spPr>
      </p:pic>
      <p:pic>
        <p:nvPicPr>
          <p:cNvPr id="277" name="図 276">
            <a:extLst>
              <a:ext uri="{FF2B5EF4-FFF2-40B4-BE49-F238E27FC236}">
                <a16:creationId xmlns:a16="http://schemas.microsoft.com/office/drawing/2014/main" id="{879A1AFA-6097-789B-B385-893F6933FB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0974" y="2677734"/>
            <a:ext cx="327775" cy="133879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81F416AC-E7B6-5725-E246-DDDA333F4A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6234" y="2677734"/>
            <a:ext cx="327775" cy="133879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7AF37577-7C12-CAF1-02CA-7EC8605375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0177" y="2253554"/>
            <a:ext cx="327775" cy="133879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6C7E0CC0-D056-F21A-1EAE-C0756861CA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5437" y="2253554"/>
            <a:ext cx="327775" cy="133879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4ABF3E19-04DA-273A-29C2-83C59BFC43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3077" y="2253554"/>
            <a:ext cx="327775" cy="133879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0DE75146-5F69-8A4A-234D-53A305D0C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08337" y="2253554"/>
            <a:ext cx="327775" cy="133879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24502C40-FD32-7AC1-9CBA-A47290231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3597" y="2253554"/>
            <a:ext cx="327775" cy="133879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205A9788-C0BB-F8AF-4B8E-C2195B4671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58857" y="2253554"/>
            <a:ext cx="327775" cy="133879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2FAF123B-398C-3982-87E3-224BADBA94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6497" y="2253554"/>
            <a:ext cx="327775" cy="133879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01AE999E-F867-1DF3-43EB-43E44FF2FC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1757" y="2253554"/>
            <a:ext cx="327775" cy="133879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44588754-4478-C5C0-FC93-ED8929974C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8129" y="2253554"/>
            <a:ext cx="327775" cy="133879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3970B1D9-96B1-B7E4-B3EC-D8C97DD7CD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3389" y="2253554"/>
            <a:ext cx="327775" cy="133879"/>
          </a:xfrm>
          <a:prstGeom prst="rect">
            <a:avLst/>
          </a:prstGeom>
        </p:spPr>
      </p:pic>
      <p:pic>
        <p:nvPicPr>
          <p:cNvPr id="299" name="図 298">
            <a:extLst>
              <a:ext uri="{FF2B5EF4-FFF2-40B4-BE49-F238E27FC236}">
                <a16:creationId xmlns:a16="http://schemas.microsoft.com/office/drawing/2014/main" id="{2DF6022F-40F7-B776-4EDC-0F69F3B3AF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3022" y="1826834"/>
            <a:ext cx="327775" cy="133879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BF1C01B0-D159-5591-EE2D-7DF8E8583D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8282" y="1826834"/>
            <a:ext cx="327775" cy="133879"/>
          </a:xfrm>
          <a:prstGeom prst="rect">
            <a:avLst/>
          </a:prstGeom>
        </p:spPr>
      </p:pic>
      <p:pic>
        <p:nvPicPr>
          <p:cNvPr id="301" name="図 300">
            <a:extLst>
              <a:ext uri="{FF2B5EF4-FFF2-40B4-BE49-F238E27FC236}">
                <a16:creationId xmlns:a16="http://schemas.microsoft.com/office/drawing/2014/main" id="{62983219-06FB-F944-3B9D-DC1FF1C682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5922" y="1826834"/>
            <a:ext cx="327775" cy="133879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FC2C7E3C-4510-C14D-B8F2-2FD7FD4919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1182" y="1826834"/>
            <a:ext cx="327775" cy="133879"/>
          </a:xfrm>
          <a:prstGeom prst="rect">
            <a:avLst/>
          </a:prstGeom>
        </p:spPr>
      </p:pic>
      <p:pic>
        <p:nvPicPr>
          <p:cNvPr id="303" name="図 302">
            <a:extLst>
              <a:ext uri="{FF2B5EF4-FFF2-40B4-BE49-F238E27FC236}">
                <a16:creationId xmlns:a16="http://schemas.microsoft.com/office/drawing/2014/main" id="{28E9393E-7AF8-9C48-5DDB-87F77734E8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6442" y="1826834"/>
            <a:ext cx="327775" cy="133879"/>
          </a:xfrm>
          <a:prstGeom prst="rect">
            <a:avLst/>
          </a:prstGeom>
        </p:spPr>
      </p:pic>
      <p:pic>
        <p:nvPicPr>
          <p:cNvPr id="304" name="図 303">
            <a:extLst>
              <a:ext uri="{FF2B5EF4-FFF2-40B4-BE49-F238E27FC236}">
                <a16:creationId xmlns:a16="http://schemas.microsoft.com/office/drawing/2014/main" id="{2C2744C7-3F7A-2826-20B8-47F6D61984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1702" y="1826834"/>
            <a:ext cx="327775" cy="133879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79FE9DDA-C23A-8326-ECF5-C2221A4793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9342" y="1826834"/>
            <a:ext cx="327775" cy="133879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0E456FD1-C297-193A-3927-6A28E751AD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4602" y="1826834"/>
            <a:ext cx="327775" cy="133879"/>
          </a:xfrm>
          <a:prstGeom prst="rect">
            <a:avLst/>
          </a:prstGeom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B13860D7-4E87-377F-AC44-88220C4B86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0974" y="1826834"/>
            <a:ext cx="327775" cy="133879"/>
          </a:xfrm>
          <a:prstGeom prst="rect">
            <a:avLst/>
          </a:prstGeom>
        </p:spPr>
      </p:pic>
      <p:pic>
        <p:nvPicPr>
          <p:cNvPr id="381" name="図 380">
            <a:extLst>
              <a:ext uri="{FF2B5EF4-FFF2-40B4-BE49-F238E27FC236}">
                <a16:creationId xmlns:a16="http://schemas.microsoft.com/office/drawing/2014/main" id="{2185B820-CA7D-410B-F764-B77AFBB536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6234" y="1826834"/>
            <a:ext cx="327775" cy="133879"/>
          </a:xfrm>
          <a:prstGeom prst="rect">
            <a:avLst/>
          </a:prstGeom>
        </p:spPr>
      </p:pic>
      <p:pic>
        <p:nvPicPr>
          <p:cNvPr id="386" name="図 385">
            <a:extLst>
              <a:ext uri="{FF2B5EF4-FFF2-40B4-BE49-F238E27FC236}">
                <a16:creationId xmlns:a16="http://schemas.microsoft.com/office/drawing/2014/main" id="{1136CF6D-8739-A77C-A989-1C763A13C3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0177" y="1402654"/>
            <a:ext cx="327775" cy="133879"/>
          </a:xfrm>
          <a:prstGeom prst="rect">
            <a:avLst/>
          </a:prstGeom>
        </p:spPr>
      </p:pic>
      <p:pic>
        <p:nvPicPr>
          <p:cNvPr id="387" name="図 386">
            <a:extLst>
              <a:ext uri="{FF2B5EF4-FFF2-40B4-BE49-F238E27FC236}">
                <a16:creationId xmlns:a16="http://schemas.microsoft.com/office/drawing/2014/main" id="{682531D5-E423-8308-9CB9-A5D61261F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5437" y="1402654"/>
            <a:ext cx="327775" cy="133879"/>
          </a:xfrm>
          <a:prstGeom prst="rect">
            <a:avLst/>
          </a:prstGeom>
        </p:spPr>
      </p:pic>
      <p:pic>
        <p:nvPicPr>
          <p:cNvPr id="388" name="図 387">
            <a:extLst>
              <a:ext uri="{FF2B5EF4-FFF2-40B4-BE49-F238E27FC236}">
                <a16:creationId xmlns:a16="http://schemas.microsoft.com/office/drawing/2014/main" id="{25DC49C5-59EF-FA7B-73B7-5EF0CAC40A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3077" y="1402654"/>
            <a:ext cx="327775" cy="133879"/>
          </a:xfrm>
          <a:prstGeom prst="rect">
            <a:avLst/>
          </a:prstGeom>
        </p:spPr>
      </p:pic>
      <p:pic>
        <p:nvPicPr>
          <p:cNvPr id="389" name="図 388">
            <a:extLst>
              <a:ext uri="{FF2B5EF4-FFF2-40B4-BE49-F238E27FC236}">
                <a16:creationId xmlns:a16="http://schemas.microsoft.com/office/drawing/2014/main" id="{0B8BEE8A-A066-5613-037F-F2E88F3983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08337" y="1402654"/>
            <a:ext cx="327775" cy="133879"/>
          </a:xfrm>
          <a:prstGeom prst="rect">
            <a:avLst/>
          </a:prstGeom>
        </p:spPr>
      </p:pic>
      <p:pic>
        <p:nvPicPr>
          <p:cNvPr id="391" name="図 390">
            <a:extLst>
              <a:ext uri="{FF2B5EF4-FFF2-40B4-BE49-F238E27FC236}">
                <a16:creationId xmlns:a16="http://schemas.microsoft.com/office/drawing/2014/main" id="{C0580CE0-F7FA-FD8A-757B-221587C693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3597" y="1402654"/>
            <a:ext cx="327775" cy="133879"/>
          </a:xfrm>
          <a:prstGeom prst="rect">
            <a:avLst/>
          </a:prstGeom>
        </p:spPr>
      </p:pic>
      <p:pic>
        <p:nvPicPr>
          <p:cNvPr id="392" name="図 391">
            <a:extLst>
              <a:ext uri="{FF2B5EF4-FFF2-40B4-BE49-F238E27FC236}">
                <a16:creationId xmlns:a16="http://schemas.microsoft.com/office/drawing/2014/main" id="{D1F9B1E1-F8DE-9181-CA62-67CECFF97F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58857" y="1402654"/>
            <a:ext cx="327775" cy="133879"/>
          </a:xfrm>
          <a:prstGeom prst="rect">
            <a:avLst/>
          </a:prstGeom>
        </p:spPr>
      </p:pic>
      <p:pic>
        <p:nvPicPr>
          <p:cNvPr id="393" name="図 392">
            <a:extLst>
              <a:ext uri="{FF2B5EF4-FFF2-40B4-BE49-F238E27FC236}">
                <a16:creationId xmlns:a16="http://schemas.microsoft.com/office/drawing/2014/main" id="{7DF0E82A-64DC-4BF8-EF42-37942C18C8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6497" y="1402654"/>
            <a:ext cx="327775" cy="133879"/>
          </a:xfrm>
          <a:prstGeom prst="rect">
            <a:avLst/>
          </a:prstGeom>
        </p:spPr>
      </p:pic>
      <p:pic>
        <p:nvPicPr>
          <p:cNvPr id="394" name="図 393">
            <a:extLst>
              <a:ext uri="{FF2B5EF4-FFF2-40B4-BE49-F238E27FC236}">
                <a16:creationId xmlns:a16="http://schemas.microsoft.com/office/drawing/2014/main" id="{6AB429DC-5FA4-43C3-BE25-A3C2D239D6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1757" y="1402654"/>
            <a:ext cx="327775" cy="133879"/>
          </a:xfrm>
          <a:prstGeom prst="rect">
            <a:avLst/>
          </a:prstGeom>
        </p:spPr>
      </p:pic>
      <p:pic>
        <p:nvPicPr>
          <p:cNvPr id="395" name="図 394">
            <a:extLst>
              <a:ext uri="{FF2B5EF4-FFF2-40B4-BE49-F238E27FC236}">
                <a16:creationId xmlns:a16="http://schemas.microsoft.com/office/drawing/2014/main" id="{CEB30CCA-09B9-FC75-7A3A-4709CC0257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8129" y="1402654"/>
            <a:ext cx="327775" cy="133879"/>
          </a:xfrm>
          <a:prstGeom prst="rect">
            <a:avLst/>
          </a:prstGeom>
        </p:spPr>
      </p:pic>
      <p:pic>
        <p:nvPicPr>
          <p:cNvPr id="396" name="図 395">
            <a:extLst>
              <a:ext uri="{FF2B5EF4-FFF2-40B4-BE49-F238E27FC236}">
                <a16:creationId xmlns:a16="http://schemas.microsoft.com/office/drawing/2014/main" id="{5004B6BD-B980-7082-0D05-0F2EC0BCC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3389" y="1402654"/>
            <a:ext cx="327775" cy="133879"/>
          </a:xfrm>
          <a:prstGeom prst="rect">
            <a:avLst/>
          </a:prstGeom>
        </p:spPr>
      </p:pic>
      <p:pic>
        <p:nvPicPr>
          <p:cNvPr id="402" name="図 401">
            <a:extLst>
              <a:ext uri="{FF2B5EF4-FFF2-40B4-BE49-F238E27FC236}">
                <a16:creationId xmlns:a16="http://schemas.microsoft.com/office/drawing/2014/main" id="{410B7B8C-64CE-4816-E742-9111327845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3022" y="975934"/>
            <a:ext cx="327775" cy="133879"/>
          </a:xfrm>
          <a:prstGeom prst="rect">
            <a:avLst/>
          </a:prstGeom>
        </p:spPr>
      </p:pic>
      <p:pic>
        <p:nvPicPr>
          <p:cNvPr id="403" name="図 402">
            <a:extLst>
              <a:ext uri="{FF2B5EF4-FFF2-40B4-BE49-F238E27FC236}">
                <a16:creationId xmlns:a16="http://schemas.microsoft.com/office/drawing/2014/main" id="{51A667A6-5679-0DB6-83E6-2000A79123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8282" y="975934"/>
            <a:ext cx="327775" cy="133879"/>
          </a:xfrm>
          <a:prstGeom prst="rect">
            <a:avLst/>
          </a:prstGeom>
        </p:spPr>
      </p:pic>
      <p:pic>
        <p:nvPicPr>
          <p:cNvPr id="404" name="図 403">
            <a:extLst>
              <a:ext uri="{FF2B5EF4-FFF2-40B4-BE49-F238E27FC236}">
                <a16:creationId xmlns:a16="http://schemas.microsoft.com/office/drawing/2014/main" id="{AF15C73B-EC6A-4462-8146-75A64A47D4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5922" y="975934"/>
            <a:ext cx="327775" cy="133879"/>
          </a:xfrm>
          <a:prstGeom prst="rect">
            <a:avLst/>
          </a:prstGeom>
        </p:spPr>
      </p:pic>
      <p:pic>
        <p:nvPicPr>
          <p:cNvPr id="405" name="図 404">
            <a:extLst>
              <a:ext uri="{FF2B5EF4-FFF2-40B4-BE49-F238E27FC236}">
                <a16:creationId xmlns:a16="http://schemas.microsoft.com/office/drawing/2014/main" id="{231D3566-6ACE-E89F-21B9-37FEB6A89A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1182" y="975934"/>
            <a:ext cx="327775" cy="133879"/>
          </a:xfrm>
          <a:prstGeom prst="rect">
            <a:avLst/>
          </a:prstGeom>
        </p:spPr>
      </p:pic>
      <p:pic>
        <p:nvPicPr>
          <p:cNvPr id="406" name="図 405">
            <a:extLst>
              <a:ext uri="{FF2B5EF4-FFF2-40B4-BE49-F238E27FC236}">
                <a16:creationId xmlns:a16="http://schemas.microsoft.com/office/drawing/2014/main" id="{02FD7451-6588-F9E0-E49F-61D206DBF2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6442" y="975934"/>
            <a:ext cx="327775" cy="133879"/>
          </a:xfrm>
          <a:prstGeom prst="rect">
            <a:avLst/>
          </a:prstGeom>
        </p:spPr>
      </p:pic>
      <p:pic>
        <p:nvPicPr>
          <p:cNvPr id="407" name="図 406">
            <a:extLst>
              <a:ext uri="{FF2B5EF4-FFF2-40B4-BE49-F238E27FC236}">
                <a16:creationId xmlns:a16="http://schemas.microsoft.com/office/drawing/2014/main" id="{822E93DA-E44D-83A9-803F-35C5898A21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1702" y="975934"/>
            <a:ext cx="327775" cy="133879"/>
          </a:xfrm>
          <a:prstGeom prst="rect">
            <a:avLst/>
          </a:prstGeom>
        </p:spPr>
      </p:pic>
      <p:pic>
        <p:nvPicPr>
          <p:cNvPr id="408" name="図 407">
            <a:extLst>
              <a:ext uri="{FF2B5EF4-FFF2-40B4-BE49-F238E27FC236}">
                <a16:creationId xmlns:a16="http://schemas.microsoft.com/office/drawing/2014/main" id="{F3A69A4F-5544-F33F-7B97-1E869E6CA0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9342" y="975934"/>
            <a:ext cx="327775" cy="133879"/>
          </a:xfrm>
          <a:prstGeom prst="rect">
            <a:avLst/>
          </a:prstGeom>
        </p:spPr>
      </p:pic>
      <p:pic>
        <p:nvPicPr>
          <p:cNvPr id="409" name="図 408">
            <a:extLst>
              <a:ext uri="{FF2B5EF4-FFF2-40B4-BE49-F238E27FC236}">
                <a16:creationId xmlns:a16="http://schemas.microsoft.com/office/drawing/2014/main" id="{5E9EDEE9-DE12-D0F4-46D9-C4DD84DB48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4602" y="975934"/>
            <a:ext cx="327775" cy="133879"/>
          </a:xfrm>
          <a:prstGeom prst="rect">
            <a:avLst/>
          </a:prstGeom>
        </p:spPr>
      </p:pic>
      <p:pic>
        <p:nvPicPr>
          <p:cNvPr id="410" name="図 409">
            <a:extLst>
              <a:ext uri="{FF2B5EF4-FFF2-40B4-BE49-F238E27FC236}">
                <a16:creationId xmlns:a16="http://schemas.microsoft.com/office/drawing/2014/main" id="{32DEFAA0-9664-9E06-298F-0D358BDF99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0974" y="975934"/>
            <a:ext cx="327775" cy="133879"/>
          </a:xfrm>
          <a:prstGeom prst="rect">
            <a:avLst/>
          </a:prstGeom>
        </p:spPr>
      </p:pic>
      <p:pic>
        <p:nvPicPr>
          <p:cNvPr id="411" name="図 410">
            <a:extLst>
              <a:ext uri="{FF2B5EF4-FFF2-40B4-BE49-F238E27FC236}">
                <a16:creationId xmlns:a16="http://schemas.microsoft.com/office/drawing/2014/main" id="{32D2B819-2352-A527-9A06-E695D2C259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6234" y="975934"/>
            <a:ext cx="327775" cy="133879"/>
          </a:xfrm>
          <a:prstGeom prst="rect">
            <a:avLst/>
          </a:prstGeom>
        </p:spPr>
      </p:pic>
      <p:pic>
        <p:nvPicPr>
          <p:cNvPr id="416" name="図 415">
            <a:extLst>
              <a:ext uri="{FF2B5EF4-FFF2-40B4-BE49-F238E27FC236}">
                <a16:creationId xmlns:a16="http://schemas.microsoft.com/office/drawing/2014/main" id="{BB9185C5-CEE9-BC8D-CE98-0F92E12B76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0177" y="551754"/>
            <a:ext cx="327775" cy="133879"/>
          </a:xfrm>
          <a:prstGeom prst="rect">
            <a:avLst/>
          </a:prstGeom>
        </p:spPr>
      </p:pic>
      <p:pic>
        <p:nvPicPr>
          <p:cNvPr id="417" name="図 416">
            <a:extLst>
              <a:ext uri="{FF2B5EF4-FFF2-40B4-BE49-F238E27FC236}">
                <a16:creationId xmlns:a16="http://schemas.microsoft.com/office/drawing/2014/main" id="{7DDE9835-AC5D-A5D4-B5EA-46853FC5BC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5437" y="551754"/>
            <a:ext cx="327775" cy="133879"/>
          </a:xfrm>
          <a:prstGeom prst="rect">
            <a:avLst/>
          </a:prstGeom>
        </p:spPr>
      </p:pic>
      <p:pic>
        <p:nvPicPr>
          <p:cNvPr id="418" name="図 417">
            <a:extLst>
              <a:ext uri="{FF2B5EF4-FFF2-40B4-BE49-F238E27FC236}">
                <a16:creationId xmlns:a16="http://schemas.microsoft.com/office/drawing/2014/main" id="{38F5F942-1B91-7A8B-317D-763A6616D6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3077" y="551754"/>
            <a:ext cx="327775" cy="133879"/>
          </a:xfrm>
          <a:prstGeom prst="rect">
            <a:avLst/>
          </a:prstGeom>
        </p:spPr>
      </p:pic>
      <p:pic>
        <p:nvPicPr>
          <p:cNvPr id="419" name="図 418">
            <a:extLst>
              <a:ext uri="{FF2B5EF4-FFF2-40B4-BE49-F238E27FC236}">
                <a16:creationId xmlns:a16="http://schemas.microsoft.com/office/drawing/2014/main" id="{04E1A730-431F-7F94-D253-5B913F5C87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08337" y="551754"/>
            <a:ext cx="327775" cy="133879"/>
          </a:xfrm>
          <a:prstGeom prst="rect">
            <a:avLst/>
          </a:prstGeom>
        </p:spPr>
      </p:pic>
      <p:pic>
        <p:nvPicPr>
          <p:cNvPr id="420" name="図 419">
            <a:extLst>
              <a:ext uri="{FF2B5EF4-FFF2-40B4-BE49-F238E27FC236}">
                <a16:creationId xmlns:a16="http://schemas.microsoft.com/office/drawing/2014/main" id="{486E9AF1-8A93-BDC5-79AB-544B8E63F8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3597" y="551754"/>
            <a:ext cx="327775" cy="133879"/>
          </a:xfrm>
          <a:prstGeom prst="rect">
            <a:avLst/>
          </a:prstGeom>
        </p:spPr>
      </p:pic>
      <p:pic>
        <p:nvPicPr>
          <p:cNvPr id="421" name="図 420">
            <a:extLst>
              <a:ext uri="{FF2B5EF4-FFF2-40B4-BE49-F238E27FC236}">
                <a16:creationId xmlns:a16="http://schemas.microsoft.com/office/drawing/2014/main" id="{BD400FCC-C31B-F398-B617-097AFCED83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58857" y="551754"/>
            <a:ext cx="327775" cy="133879"/>
          </a:xfrm>
          <a:prstGeom prst="rect">
            <a:avLst/>
          </a:prstGeom>
        </p:spPr>
      </p:pic>
      <p:pic>
        <p:nvPicPr>
          <p:cNvPr id="422" name="図 421">
            <a:extLst>
              <a:ext uri="{FF2B5EF4-FFF2-40B4-BE49-F238E27FC236}">
                <a16:creationId xmlns:a16="http://schemas.microsoft.com/office/drawing/2014/main" id="{0CAF1935-90C3-20E9-13B3-9B23D461AC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6497" y="551754"/>
            <a:ext cx="327775" cy="133879"/>
          </a:xfrm>
          <a:prstGeom prst="rect">
            <a:avLst/>
          </a:prstGeom>
        </p:spPr>
      </p:pic>
      <p:pic>
        <p:nvPicPr>
          <p:cNvPr id="423" name="図 422">
            <a:extLst>
              <a:ext uri="{FF2B5EF4-FFF2-40B4-BE49-F238E27FC236}">
                <a16:creationId xmlns:a16="http://schemas.microsoft.com/office/drawing/2014/main" id="{B0BDB431-209F-3F15-AC8F-046498747F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1757" y="551754"/>
            <a:ext cx="327775" cy="133879"/>
          </a:xfrm>
          <a:prstGeom prst="rect">
            <a:avLst/>
          </a:prstGeom>
        </p:spPr>
      </p:pic>
      <p:pic>
        <p:nvPicPr>
          <p:cNvPr id="424" name="図 423">
            <a:extLst>
              <a:ext uri="{FF2B5EF4-FFF2-40B4-BE49-F238E27FC236}">
                <a16:creationId xmlns:a16="http://schemas.microsoft.com/office/drawing/2014/main" id="{144CEEEE-557F-635F-831A-035E4E403F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8129" y="551754"/>
            <a:ext cx="327775" cy="133879"/>
          </a:xfrm>
          <a:prstGeom prst="rect">
            <a:avLst/>
          </a:prstGeom>
        </p:spPr>
      </p:pic>
      <p:pic>
        <p:nvPicPr>
          <p:cNvPr id="425" name="図 424">
            <a:extLst>
              <a:ext uri="{FF2B5EF4-FFF2-40B4-BE49-F238E27FC236}">
                <a16:creationId xmlns:a16="http://schemas.microsoft.com/office/drawing/2014/main" id="{A99D926C-681C-660B-DB9E-DE8913AFBD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3389" y="551754"/>
            <a:ext cx="327775" cy="133879"/>
          </a:xfrm>
          <a:prstGeom prst="rect">
            <a:avLst/>
          </a:prstGeom>
        </p:spPr>
      </p:pic>
      <p:pic>
        <p:nvPicPr>
          <p:cNvPr id="576" name="図 575">
            <a:extLst>
              <a:ext uri="{FF2B5EF4-FFF2-40B4-BE49-F238E27FC236}">
                <a16:creationId xmlns:a16="http://schemas.microsoft.com/office/drawing/2014/main" id="{7260E324-E49C-03EF-6620-8A42278753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6866" y="1837978"/>
            <a:ext cx="348086" cy="106281"/>
          </a:xfrm>
          <a:prstGeom prst="rect">
            <a:avLst/>
          </a:prstGeom>
        </p:spPr>
      </p:pic>
      <p:pic>
        <p:nvPicPr>
          <p:cNvPr id="663" name="図 662">
            <a:extLst>
              <a:ext uri="{FF2B5EF4-FFF2-40B4-BE49-F238E27FC236}">
                <a16:creationId xmlns:a16="http://schemas.microsoft.com/office/drawing/2014/main" id="{9765F223-52AA-B5EF-ED68-AB5605A9F5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9458" y="3094293"/>
            <a:ext cx="327775" cy="133879"/>
          </a:xfrm>
          <a:prstGeom prst="rect">
            <a:avLst/>
          </a:prstGeom>
        </p:spPr>
      </p:pic>
      <p:pic>
        <p:nvPicPr>
          <p:cNvPr id="664" name="図 663">
            <a:extLst>
              <a:ext uri="{FF2B5EF4-FFF2-40B4-BE49-F238E27FC236}">
                <a16:creationId xmlns:a16="http://schemas.microsoft.com/office/drawing/2014/main" id="{0A16B498-9A9F-D665-BD40-F698A98EB5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4718" y="3094293"/>
            <a:ext cx="327775" cy="133879"/>
          </a:xfrm>
          <a:prstGeom prst="rect">
            <a:avLst/>
          </a:prstGeom>
        </p:spPr>
      </p:pic>
      <p:pic>
        <p:nvPicPr>
          <p:cNvPr id="665" name="図 664">
            <a:extLst>
              <a:ext uri="{FF2B5EF4-FFF2-40B4-BE49-F238E27FC236}">
                <a16:creationId xmlns:a16="http://schemas.microsoft.com/office/drawing/2014/main" id="{E284B9F4-1BF5-000A-1837-3CD0E7C8C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2358" y="3094293"/>
            <a:ext cx="327775" cy="133879"/>
          </a:xfrm>
          <a:prstGeom prst="rect">
            <a:avLst/>
          </a:prstGeom>
        </p:spPr>
      </p:pic>
      <p:pic>
        <p:nvPicPr>
          <p:cNvPr id="666" name="図 665">
            <a:extLst>
              <a:ext uri="{FF2B5EF4-FFF2-40B4-BE49-F238E27FC236}">
                <a16:creationId xmlns:a16="http://schemas.microsoft.com/office/drawing/2014/main" id="{A7A34C29-8081-4CCA-3316-69C514E8FF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07618" y="3094293"/>
            <a:ext cx="327775" cy="133879"/>
          </a:xfrm>
          <a:prstGeom prst="rect">
            <a:avLst/>
          </a:prstGeom>
        </p:spPr>
      </p:pic>
      <p:pic>
        <p:nvPicPr>
          <p:cNvPr id="667" name="図 666">
            <a:extLst>
              <a:ext uri="{FF2B5EF4-FFF2-40B4-BE49-F238E27FC236}">
                <a16:creationId xmlns:a16="http://schemas.microsoft.com/office/drawing/2014/main" id="{1FFF5EE2-BC95-40B4-4A9A-DBBC442058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82878" y="3094293"/>
            <a:ext cx="327775" cy="133879"/>
          </a:xfrm>
          <a:prstGeom prst="rect">
            <a:avLst/>
          </a:prstGeom>
        </p:spPr>
      </p:pic>
      <p:pic>
        <p:nvPicPr>
          <p:cNvPr id="668" name="図 667">
            <a:extLst>
              <a:ext uri="{FF2B5EF4-FFF2-40B4-BE49-F238E27FC236}">
                <a16:creationId xmlns:a16="http://schemas.microsoft.com/office/drawing/2014/main" id="{4855BD89-72E2-C27C-68E6-901D8A3AB7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58138" y="3094293"/>
            <a:ext cx="327775" cy="133879"/>
          </a:xfrm>
          <a:prstGeom prst="rect">
            <a:avLst/>
          </a:prstGeom>
        </p:spPr>
      </p:pic>
      <p:pic>
        <p:nvPicPr>
          <p:cNvPr id="669" name="図 668">
            <a:extLst>
              <a:ext uri="{FF2B5EF4-FFF2-40B4-BE49-F238E27FC236}">
                <a16:creationId xmlns:a16="http://schemas.microsoft.com/office/drawing/2014/main" id="{1A848B0E-7045-76A0-91B2-5A0DF10915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25778" y="3094293"/>
            <a:ext cx="327775" cy="133879"/>
          </a:xfrm>
          <a:prstGeom prst="rect">
            <a:avLst/>
          </a:prstGeom>
        </p:spPr>
      </p:pic>
      <p:pic>
        <p:nvPicPr>
          <p:cNvPr id="670" name="図 669">
            <a:extLst>
              <a:ext uri="{FF2B5EF4-FFF2-40B4-BE49-F238E27FC236}">
                <a16:creationId xmlns:a16="http://schemas.microsoft.com/office/drawing/2014/main" id="{1EFA3D31-CE54-72FB-CEEE-0D6F5A2A88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1038" y="3094293"/>
            <a:ext cx="327775" cy="133879"/>
          </a:xfrm>
          <a:prstGeom prst="rect">
            <a:avLst/>
          </a:prstGeom>
        </p:spPr>
      </p:pic>
      <p:pic>
        <p:nvPicPr>
          <p:cNvPr id="671" name="図 670">
            <a:extLst>
              <a:ext uri="{FF2B5EF4-FFF2-40B4-BE49-F238E27FC236}">
                <a16:creationId xmlns:a16="http://schemas.microsoft.com/office/drawing/2014/main" id="{49D1D37B-577D-2788-7393-CF1233057E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7410" y="3094293"/>
            <a:ext cx="327775" cy="133879"/>
          </a:xfrm>
          <a:prstGeom prst="rect">
            <a:avLst/>
          </a:prstGeom>
        </p:spPr>
      </p:pic>
      <p:pic>
        <p:nvPicPr>
          <p:cNvPr id="672" name="図 671">
            <a:extLst>
              <a:ext uri="{FF2B5EF4-FFF2-40B4-BE49-F238E27FC236}">
                <a16:creationId xmlns:a16="http://schemas.microsoft.com/office/drawing/2014/main" id="{A757C470-DCB5-F3BA-EA19-18C1EAF888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2670" y="3094293"/>
            <a:ext cx="327775" cy="133879"/>
          </a:xfrm>
          <a:prstGeom prst="rect">
            <a:avLst/>
          </a:prstGeom>
        </p:spPr>
      </p:pic>
      <p:pic>
        <p:nvPicPr>
          <p:cNvPr id="673" name="図 672">
            <a:extLst>
              <a:ext uri="{FF2B5EF4-FFF2-40B4-BE49-F238E27FC236}">
                <a16:creationId xmlns:a16="http://schemas.microsoft.com/office/drawing/2014/main" id="{81536CFB-9427-66FE-B81B-1EA432F28C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3841" y="4836926"/>
            <a:ext cx="327775" cy="133879"/>
          </a:xfrm>
          <a:prstGeom prst="rect">
            <a:avLst/>
          </a:prstGeom>
        </p:spPr>
      </p:pic>
      <p:pic>
        <p:nvPicPr>
          <p:cNvPr id="674" name="図 673">
            <a:extLst>
              <a:ext uri="{FF2B5EF4-FFF2-40B4-BE49-F238E27FC236}">
                <a16:creationId xmlns:a16="http://schemas.microsoft.com/office/drawing/2014/main" id="{9B44C2F1-5B1A-B6B3-B631-83940E2276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9101" y="4836926"/>
            <a:ext cx="327775" cy="133879"/>
          </a:xfrm>
          <a:prstGeom prst="rect">
            <a:avLst/>
          </a:prstGeom>
        </p:spPr>
      </p:pic>
      <p:pic>
        <p:nvPicPr>
          <p:cNvPr id="675" name="図 674">
            <a:extLst>
              <a:ext uri="{FF2B5EF4-FFF2-40B4-BE49-F238E27FC236}">
                <a16:creationId xmlns:a16="http://schemas.microsoft.com/office/drawing/2014/main" id="{15DFD46D-5BBA-7FA3-9DBE-CB1E74FE7D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6741" y="4836926"/>
            <a:ext cx="327775" cy="133879"/>
          </a:xfrm>
          <a:prstGeom prst="rect">
            <a:avLst/>
          </a:prstGeom>
        </p:spPr>
      </p:pic>
      <p:pic>
        <p:nvPicPr>
          <p:cNvPr id="676" name="図 675">
            <a:extLst>
              <a:ext uri="{FF2B5EF4-FFF2-40B4-BE49-F238E27FC236}">
                <a16:creationId xmlns:a16="http://schemas.microsoft.com/office/drawing/2014/main" id="{CA7E6103-B40D-3E66-AFEB-FBF1BAFF17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2001" y="4836926"/>
            <a:ext cx="327775" cy="133879"/>
          </a:xfrm>
          <a:prstGeom prst="rect">
            <a:avLst/>
          </a:prstGeom>
        </p:spPr>
      </p:pic>
      <p:pic>
        <p:nvPicPr>
          <p:cNvPr id="677" name="図 676">
            <a:extLst>
              <a:ext uri="{FF2B5EF4-FFF2-40B4-BE49-F238E27FC236}">
                <a16:creationId xmlns:a16="http://schemas.microsoft.com/office/drawing/2014/main" id="{C3281CFC-6A86-D5A5-8552-078914D8F4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7261" y="4836926"/>
            <a:ext cx="327775" cy="133879"/>
          </a:xfrm>
          <a:prstGeom prst="rect">
            <a:avLst/>
          </a:prstGeom>
        </p:spPr>
      </p:pic>
      <p:pic>
        <p:nvPicPr>
          <p:cNvPr id="678" name="図 677">
            <a:extLst>
              <a:ext uri="{FF2B5EF4-FFF2-40B4-BE49-F238E27FC236}">
                <a16:creationId xmlns:a16="http://schemas.microsoft.com/office/drawing/2014/main" id="{305E2115-EFB1-19E1-89DF-AE66E38526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72521" y="4836926"/>
            <a:ext cx="327775" cy="133879"/>
          </a:xfrm>
          <a:prstGeom prst="rect">
            <a:avLst/>
          </a:prstGeom>
        </p:spPr>
      </p:pic>
      <p:pic>
        <p:nvPicPr>
          <p:cNvPr id="679" name="図 678">
            <a:extLst>
              <a:ext uri="{FF2B5EF4-FFF2-40B4-BE49-F238E27FC236}">
                <a16:creationId xmlns:a16="http://schemas.microsoft.com/office/drawing/2014/main" id="{E92326AD-F9C3-ABD6-3579-C9C3DD8732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0161" y="4836926"/>
            <a:ext cx="327775" cy="133879"/>
          </a:xfrm>
          <a:prstGeom prst="rect">
            <a:avLst/>
          </a:prstGeom>
        </p:spPr>
      </p:pic>
      <p:pic>
        <p:nvPicPr>
          <p:cNvPr id="680" name="図 679">
            <a:extLst>
              <a:ext uri="{FF2B5EF4-FFF2-40B4-BE49-F238E27FC236}">
                <a16:creationId xmlns:a16="http://schemas.microsoft.com/office/drawing/2014/main" id="{08C8A463-4A76-7BEB-8CBC-C4C950B62A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5421" y="4836926"/>
            <a:ext cx="327775" cy="133879"/>
          </a:xfrm>
          <a:prstGeom prst="rect">
            <a:avLst/>
          </a:prstGeom>
        </p:spPr>
      </p:pic>
      <p:pic>
        <p:nvPicPr>
          <p:cNvPr id="681" name="図 680">
            <a:extLst>
              <a:ext uri="{FF2B5EF4-FFF2-40B4-BE49-F238E27FC236}">
                <a16:creationId xmlns:a16="http://schemas.microsoft.com/office/drawing/2014/main" id="{D67E9CFA-4B43-F00F-4FEF-46085A2A9D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1793" y="4836926"/>
            <a:ext cx="327775" cy="133879"/>
          </a:xfrm>
          <a:prstGeom prst="rect">
            <a:avLst/>
          </a:prstGeom>
        </p:spPr>
      </p:pic>
      <p:pic>
        <p:nvPicPr>
          <p:cNvPr id="682" name="図 681">
            <a:extLst>
              <a:ext uri="{FF2B5EF4-FFF2-40B4-BE49-F238E27FC236}">
                <a16:creationId xmlns:a16="http://schemas.microsoft.com/office/drawing/2014/main" id="{ECF903A2-8ED4-4170-0828-F7D60F7907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7053" y="4836926"/>
            <a:ext cx="327775" cy="133879"/>
          </a:xfrm>
          <a:prstGeom prst="rect">
            <a:avLst/>
          </a:prstGeom>
        </p:spPr>
      </p:pic>
      <p:pic>
        <p:nvPicPr>
          <p:cNvPr id="683" name="図 682">
            <a:extLst>
              <a:ext uri="{FF2B5EF4-FFF2-40B4-BE49-F238E27FC236}">
                <a16:creationId xmlns:a16="http://schemas.microsoft.com/office/drawing/2014/main" id="{04777A6F-3F06-1C82-22EB-DDD79A292F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0996" y="4412746"/>
            <a:ext cx="327775" cy="133879"/>
          </a:xfrm>
          <a:prstGeom prst="rect">
            <a:avLst/>
          </a:prstGeom>
        </p:spPr>
      </p:pic>
      <p:pic>
        <p:nvPicPr>
          <p:cNvPr id="684" name="図 683">
            <a:extLst>
              <a:ext uri="{FF2B5EF4-FFF2-40B4-BE49-F238E27FC236}">
                <a16:creationId xmlns:a16="http://schemas.microsoft.com/office/drawing/2014/main" id="{156F5009-3916-7E2D-7EBA-AE90F437FF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6256" y="4412746"/>
            <a:ext cx="327775" cy="133879"/>
          </a:xfrm>
          <a:prstGeom prst="rect">
            <a:avLst/>
          </a:prstGeom>
        </p:spPr>
      </p:pic>
      <p:pic>
        <p:nvPicPr>
          <p:cNvPr id="685" name="図 684">
            <a:extLst>
              <a:ext uri="{FF2B5EF4-FFF2-40B4-BE49-F238E27FC236}">
                <a16:creationId xmlns:a16="http://schemas.microsoft.com/office/drawing/2014/main" id="{61E5D5FB-B3A6-C6EF-48D3-176A14583F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3896" y="4412746"/>
            <a:ext cx="327775" cy="133879"/>
          </a:xfrm>
          <a:prstGeom prst="rect">
            <a:avLst/>
          </a:prstGeom>
        </p:spPr>
      </p:pic>
      <p:pic>
        <p:nvPicPr>
          <p:cNvPr id="686" name="図 685">
            <a:extLst>
              <a:ext uri="{FF2B5EF4-FFF2-40B4-BE49-F238E27FC236}">
                <a16:creationId xmlns:a16="http://schemas.microsoft.com/office/drawing/2014/main" id="{D4D5DB60-ED55-E104-47C7-6ED697C53E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9156" y="4412746"/>
            <a:ext cx="327775" cy="133879"/>
          </a:xfrm>
          <a:prstGeom prst="rect">
            <a:avLst/>
          </a:prstGeom>
        </p:spPr>
      </p:pic>
      <p:pic>
        <p:nvPicPr>
          <p:cNvPr id="687" name="図 686">
            <a:extLst>
              <a:ext uri="{FF2B5EF4-FFF2-40B4-BE49-F238E27FC236}">
                <a16:creationId xmlns:a16="http://schemas.microsoft.com/office/drawing/2014/main" id="{8534D53E-6A9C-34A8-ADA8-84E3749383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4416" y="4412746"/>
            <a:ext cx="327775" cy="133879"/>
          </a:xfrm>
          <a:prstGeom prst="rect">
            <a:avLst/>
          </a:prstGeom>
        </p:spPr>
      </p:pic>
      <p:pic>
        <p:nvPicPr>
          <p:cNvPr id="688" name="図 687">
            <a:extLst>
              <a:ext uri="{FF2B5EF4-FFF2-40B4-BE49-F238E27FC236}">
                <a16:creationId xmlns:a16="http://schemas.microsoft.com/office/drawing/2014/main" id="{B5D9EAFF-2B1F-33B8-6228-E4FBF47706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9676" y="4412746"/>
            <a:ext cx="327775" cy="133879"/>
          </a:xfrm>
          <a:prstGeom prst="rect">
            <a:avLst/>
          </a:prstGeom>
        </p:spPr>
      </p:pic>
      <p:pic>
        <p:nvPicPr>
          <p:cNvPr id="689" name="図 688">
            <a:extLst>
              <a:ext uri="{FF2B5EF4-FFF2-40B4-BE49-F238E27FC236}">
                <a16:creationId xmlns:a16="http://schemas.microsoft.com/office/drawing/2014/main" id="{81397274-67B7-C853-FDFF-A5B3779D34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37316" y="4412746"/>
            <a:ext cx="327775" cy="133879"/>
          </a:xfrm>
          <a:prstGeom prst="rect">
            <a:avLst/>
          </a:prstGeom>
        </p:spPr>
      </p:pic>
      <p:pic>
        <p:nvPicPr>
          <p:cNvPr id="690" name="図 689">
            <a:extLst>
              <a:ext uri="{FF2B5EF4-FFF2-40B4-BE49-F238E27FC236}">
                <a16:creationId xmlns:a16="http://schemas.microsoft.com/office/drawing/2014/main" id="{1F194CEC-DC97-66A0-31F7-C4DF4CB754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2576" y="4412746"/>
            <a:ext cx="327775" cy="133879"/>
          </a:xfrm>
          <a:prstGeom prst="rect">
            <a:avLst/>
          </a:prstGeom>
        </p:spPr>
      </p:pic>
      <p:pic>
        <p:nvPicPr>
          <p:cNvPr id="691" name="図 690">
            <a:extLst>
              <a:ext uri="{FF2B5EF4-FFF2-40B4-BE49-F238E27FC236}">
                <a16:creationId xmlns:a16="http://schemas.microsoft.com/office/drawing/2014/main" id="{1E7061DB-4087-06E1-0031-BE9395F65C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8948" y="4412746"/>
            <a:ext cx="327775" cy="133879"/>
          </a:xfrm>
          <a:prstGeom prst="rect">
            <a:avLst/>
          </a:prstGeom>
        </p:spPr>
      </p:pic>
      <p:pic>
        <p:nvPicPr>
          <p:cNvPr id="692" name="図 691">
            <a:extLst>
              <a:ext uri="{FF2B5EF4-FFF2-40B4-BE49-F238E27FC236}">
                <a16:creationId xmlns:a16="http://schemas.microsoft.com/office/drawing/2014/main" id="{CB10C9DB-EF6C-4A0C-45CF-EF8153FE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4208" y="4412746"/>
            <a:ext cx="327775" cy="133879"/>
          </a:xfrm>
          <a:prstGeom prst="rect">
            <a:avLst/>
          </a:prstGeom>
        </p:spPr>
      </p:pic>
      <p:pic>
        <p:nvPicPr>
          <p:cNvPr id="693" name="図 692">
            <a:extLst>
              <a:ext uri="{FF2B5EF4-FFF2-40B4-BE49-F238E27FC236}">
                <a16:creationId xmlns:a16="http://schemas.microsoft.com/office/drawing/2014/main" id="{24B0C74B-C267-54FA-356B-46972DB27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3841" y="3986026"/>
            <a:ext cx="327775" cy="133879"/>
          </a:xfrm>
          <a:prstGeom prst="rect">
            <a:avLst/>
          </a:prstGeom>
        </p:spPr>
      </p:pic>
      <p:pic>
        <p:nvPicPr>
          <p:cNvPr id="694" name="図 693">
            <a:extLst>
              <a:ext uri="{FF2B5EF4-FFF2-40B4-BE49-F238E27FC236}">
                <a16:creationId xmlns:a16="http://schemas.microsoft.com/office/drawing/2014/main" id="{713ACD36-B22B-4EFE-50C6-F7EFCF6C51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9101" y="3986026"/>
            <a:ext cx="327775" cy="133879"/>
          </a:xfrm>
          <a:prstGeom prst="rect">
            <a:avLst/>
          </a:prstGeom>
        </p:spPr>
      </p:pic>
      <p:pic>
        <p:nvPicPr>
          <p:cNvPr id="695" name="図 694">
            <a:extLst>
              <a:ext uri="{FF2B5EF4-FFF2-40B4-BE49-F238E27FC236}">
                <a16:creationId xmlns:a16="http://schemas.microsoft.com/office/drawing/2014/main" id="{18423B00-671E-21AC-BD95-9483D576CA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6741" y="3986026"/>
            <a:ext cx="327775" cy="133879"/>
          </a:xfrm>
          <a:prstGeom prst="rect">
            <a:avLst/>
          </a:prstGeom>
        </p:spPr>
      </p:pic>
      <p:pic>
        <p:nvPicPr>
          <p:cNvPr id="696" name="図 695">
            <a:extLst>
              <a:ext uri="{FF2B5EF4-FFF2-40B4-BE49-F238E27FC236}">
                <a16:creationId xmlns:a16="http://schemas.microsoft.com/office/drawing/2014/main" id="{BD18BADF-185B-7B84-502F-C44F700BAC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2001" y="3986026"/>
            <a:ext cx="327775" cy="133879"/>
          </a:xfrm>
          <a:prstGeom prst="rect">
            <a:avLst/>
          </a:prstGeom>
        </p:spPr>
      </p:pic>
      <p:pic>
        <p:nvPicPr>
          <p:cNvPr id="697" name="図 696">
            <a:extLst>
              <a:ext uri="{FF2B5EF4-FFF2-40B4-BE49-F238E27FC236}">
                <a16:creationId xmlns:a16="http://schemas.microsoft.com/office/drawing/2014/main" id="{62589A10-4A0A-01C5-CD0B-F5E4557CC1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7261" y="3986026"/>
            <a:ext cx="327775" cy="133879"/>
          </a:xfrm>
          <a:prstGeom prst="rect">
            <a:avLst/>
          </a:prstGeom>
        </p:spPr>
      </p:pic>
      <p:pic>
        <p:nvPicPr>
          <p:cNvPr id="698" name="図 697">
            <a:extLst>
              <a:ext uri="{FF2B5EF4-FFF2-40B4-BE49-F238E27FC236}">
                <a16:creationId xmlns:a16="http://schemas.microsoft.com/office/drawing/2014/main" id="{506A2C6F-21A9-C3A9-B49F-1AD308355F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72521" y="3986026"/>
            <a:ext cx="327775" cy="133879"/>
          </a:xfrm>
          <a:prstGeom prst="rect">
            <a:avLst/>
          </a:prstGeom>
        </p:spPr>
      </p:pic>
      <p:pic>
        <p:nvPicPr>
          <p:cNvPr id="699" name="図 698">
            <a:extLst>
              <a:ext uri="{FF2B5EF4-FFF2-40B4-BE49-F238E27FC236}">
                <a16:creationId xmlns:a16="http://schemas.microsoft.com/office/drawing/2014/main" id="{A251641D-8CE4-39BA-0EB5-3FECC5B062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0161" y="3986026"/>
            <a:ext cx="327775" cy="133879"/>
          </a:xfrm>
          <a:prstGeom prst="rect">
            <a:avLst/>
          </a:prstGeom>
        </p:spPr>
      </p:pic>
      <p:pic>
        <p:nvPicPr>
          <p:cNvPr id="700" name="図 699">
            <a:extLst>
              <a:ext uri="{FF2B5EF4-FFF2-40B4-BE49-F238E27FC236}">
                <a16:creationId xmlns:a16="http://schemas.microsoft.com/office/drawing/2014/main" id="{5C9589D2-F32F-81F9-D89D-B07FECFB3A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5421" y="3986026"/>
            <a:ext cx="327775" cy="133879"/>
          </a:xfrm>
          <a:prstGeom prst="rect">
            <a:avLst/>
          </a:prstGeom>
        </p:spPr>
      </p:pic>
      <p:pic>
        <p:nvPicPr>
          <p:cNvPr id="701" name="図 700">
            <a:extLst>
              <a:ext uri="{FF2B5EF4-FFF2-40B4-BE49-F238E27FC236}">
                <a16:creationId xmlns:a16="http://schemas.microsoft.com/office/drawing/2014/main" id="{0890E218-F73E-2221-AF12-EBB1985A2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1793" y="3986026"/>
            <a:ext cx="327775" cy="133879"/>
          </a:xfrm>
          <a:prstGeom prst="rect">
            <a:avLst/>
          </a:prstGeom>
        </p:spPr>
      </p:pic>
      <p:pic>
        <p:nvPicPr>
          <p:cNvPr id="702" name="図 701">
            <a:extLst>
              <a:ext uri="{FF2B5EF4-FFF2-40B4-BE49-F238E27FC236}">
                <a16:creationId xmlns:a16="http://schemas.microsoft.com/office/drawing/2014/main" id="{42146287-0146-1A1B-4CB8-1C9451683D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7053" y="3986026"/>
            <a:ext cx="327775" cy="133879"/>
          </a:xfrm>
          <a:prstGeom prst="rect">
            <a:avLst/>
          </a:prstGeom>
        </p:spPr>
      </p:pic>
      <p:pic>
        <p:nvPicPr>
          <p:cNvPr id="703" name="図 702">
            <a:extLst>
              <a:ext uri="{FF2B5EF4-FFF2-40B4-BE49-F238E27FC236}">
                <a16:creationId xmlns:a16="http://schemas.microsoft.com/office/drawing/2014/main" id="{8BA66963-24BB-F7FF-A9A4-ABA1123745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0996" y="3561846"/>
            <a:ext cx="327775" cy="133879"/>
          </a:xfrm>
          <a:prstGeom prst="rect">
            <a:avLst/>
          </a:prstGeom>
        </p:spPr>
      </p:pic>
      <p:pic>
        <p:nvPicPr>
          <p:cNvPr id="704" name="図 703">
            <a:extLst>
              <a:ext uri="{FF2B5EF4-FFF2-40B4-BE49-F238E27FC236}">
                <a16:creationId xmlns:a16="http://schemas.microsoft.com/office/drawing/2014/main" id="{82F9FDA4-C0BA-70BC-F670-ED7ECD87A3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6256" y="3561846"/>
            <a:ext cx="327775" cy="133879"/>
          </a:xfrm>
          <a:prstGeom prst="rect">
            <a:avLst/>
          </a:prstGeom>
        </p:spPr>
      </p:pic>
      <p:pic>
        <p:nvPicPr>
          <p:cNvPr id="705" name="図 704">
            <a:extLst>
              <a:ext uri="{FF2B5EF4-FFF2-40B4-BE49-F238E27FC236}">
                <a16:creationId xmlns:a16="http://schemas.microsoft.com/office/drawing/2014/main" id="{4323BBA4-E037-1464-3D88-05E1BB21C2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3896" y="3561846"/>
            <a:ext cx="327775" cy="133879"/>
          </a:xfrm>
          <a:prstGeom prst="rect">
            <a:avLst/>
          </a:prstGeom>
        </p:spPr>
      </p:pic>
      <p:pic>
        <p:nvPicPr>
          <p:cNvPr id="706" name="図 705">
            <a:extLst>
              <a:ext uri="{FF2B5EF4-FFF2-40B4-BE49-F238E27FC236}">
                <a16:creationId xmlns:a16="http://schemas.microsoft.com/office/drawing/2014/main" id="{1410EDCE-BB90-D07A-F071-5D3FA5007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9156" y="3561846"/>
            <a:ext cx="327775" cy="133879"/>
          </a:xfrm>
          <a:prstGeom prst="rect">
            <a:avLst/>
          </a:prstGeom>
        </p:spPr>
      </p:pic>
      <p:pic>
        <p:nvPicPr>
          <p:cNvPr id="707" name="図 706">
            <a:extLst>
              <a:ext uri="{FF2B5EF4-FFF2-40B4-BE49-F238E27FC236}">
                <a16:creationId xmlns:a16="http://schemas.microsoft.com/office/drawing/2014/main" id="{EE28B605-7B45-B7B8-D5B7-52B9B0B337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4416" y="3561846"/>
            <a:ext cx="327775" cy="133879"/>
          </a:xfrm>
          <a:prstGeom prst="rect">
            <a:avLst/>
          </a:prstGeom>
        </p:spPr>
      </p:pic>
      <p:pic>
        <p:nvPicPr>
          <p:cNvPr id="708" name="図 707">
            <a:extLst>
              <a:ext uri="{FF2B5EF4-FFF2-40B4-BE49-F238E27FC236}">
                <a16:creationId xmlns:a16="http://schemas.microsoft.com/office/drawing/2014/main" id="{FAC6A02B-58D2-843C-7297-1682E482C2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9676" y="3561846"/>
            <a:ext cx="327775" cy="133879"/>
          </a:xfrm>
          <a:prstGeom prst="rect">
            <a:avLst/>
          </a:prstGeom>
        </p:spPr>
      </p:pic>
      <p:pic>
        <p:nvPicPr>
          <p:cNvPr id="709" name="図 708">
            <a:extLst>
              <a:ext uri="{FF2B5EF4-FFF2-40B4-BE49-F238E27FC236}">
                <a16:creationId xmlns:a16="http://schemas.microsoft.com/office/drawing/2014/main" id="{BF016015-C464-CD53-0C39-6F05236428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37316" y="3561846"/>
            <a:ext cx="327775" cy="133879"/>
          </a:xfrm>
          <a:prstGeom prst="rect">
            <a:avLst/>
          </a:prstGeom>
        </p:spPr>
      </p:pic>
      <p:pic>
        <p:nvPicPr>
          <p:cNvPr id="710" name="図 709">
            <a:extLst>
              <a:ext uri="{FF2B5EF4-FFF2-40B4-BE49-F238E27FC236}">
                <a16:creationId xmlns:a16="http://schemas.microsoft.com/office/drawing/2014/main" id="{A230D826-A834-4858-F4D6-898E007575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2576" y="3561846"/>
            <a:ext cx="327775" cy="133879"/>
          </a:xfrm>
          <a:prstGeom prst="rect">
            <a:avLst/>
          </a:prstGeom>
        </p:spPr>
      </p:pic>
      <p:pic>
        <p:nvPicPr>
          <p:cNvPr id="711" name="図 710">
            <a:extLst>
              <a:ext uri="{FF2B5EF4-FFF2-40B4-BE49-F238E27FC236}">
                <a16:creationId xmlns:a16="http://schemas.microsoft.com/office/drawing/2014/main" id="{A8DF1C05-1B84-311F-BE93-AAC48E25E1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8948" y="3561846"/>
            <a:ext cx="327775" cy="133879"/>
          </a:xfrm>
          <a:prstGeom prst="rect">
            <a:avLst/>
          </a:prstGeom>
        </p:spPr>
      </p:pic>
      <p:pic>
        <p:nvPicPr>
          <p:cNvPr id="712" name="図 711">
            <a:extLst>
              <a:ext uri="{FF2B5EF4-FFF2-40B4-BE49-F238E27FC236}">
                <a16:creationId xmlns:a16="http://schemas.microsoft.com/office/drawing/2014/main" id="{A279102E-2868-052C-45EA-CBD5445A5B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4208" y="3561846"/>
            <a:ext cx="327775" cy="133879"/>
          </a:xfrm>
          <a:prstGeom prst="rect">
            <a:avLst/>
          </a:prstGeom>
        </p:spPr>
      </p:pic>
      <p:pic>
        <p:nvPicPr>
          <p:cNvPr id="713" name="図 712">
            <a:extLst>
              <a:ext uri="{FF2B5EF4-FFF2-40B4-BE49-F238E27FC236}">
                <a16:creationId xmlns:a16="http://schemas.microsoft.com/office/drawing/2014/main" id="{2489A653-0A4D-E1AC-07C3-784C6AA1E4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0277" y="5253485"/>
            <a:ext cx="327775" cy="133879"/>
          </a:xfrm>
          <a:prstGeom prst="rect">
            <a:avLst/>
          </a:prstGeom>
        </p:spPr>
      </p:pic>
      <p:pic>
        <p:nvPicPr>
          <p:cNvPr id="714" name="図 713">
            <a:extLst>
              <a:ext uri="{FF2B5EF4-FFF2-40B4-BE49-F238E27FC236}">
                <a16:creationId xmlns:a16="http://schemas.microsoft.com/office/drawing/2014/main" id="{8B48192F-D4D3-CB70-1EEC-59F1508ACC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5537" y="5253485"/>
            <a:ext cx="327775" cy="133879"/>
          </a:xfrm>
          <a:prstGeom prst="rect">
            <a:avLst/>
          </a:prstGeom>
        </p:spPr>
      </p:pic>
      <p:pic>
        <p:nvPicPr>
          <p:cNvPr id="715" name="図 714">
            <a:extLst>
              <a:ext uri="{FF2B5EF4-FFF2-40B4-BE49-F238E27FC236}">
                <a16:creationId xmlns:a16="http://schemas.microsoft.com/office/drawing/2014/main" id="{BB29B97B-33BD-522E-B222-2C1C4DCC11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3177" y="5253485"/>
            <a:ext cx="327775" cy="133879"/>
          </a:xfrm>
          <a:prstGeom prst="rect">
            <a:avLst/>
          </a:prstGeom>
        </p:spPr>
      </p:pic>
      <p:pic>
        <p:nvPicPr>
          <p:cNvPr id="716" name="図 715">
            <a:extLst>
              <a:ext uri="{FF2B5EF4-FFF2-40B4-BE49-F238E27FC236}">
                <a16:creationId xmlns:a16="http://schemas.microsoft.com/office/drawing/2014/main" id="{3A111E31-88CA-3447-59CF-A3A7E0E280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18437" y="5253485"/>
            <a:ext cx="327775" cy="133879"/>
          </a:xfrm>
          <a:prstGeom prst="rect">
            <a:avLst/>
          </a:prstGeom>
        </p:spPr>
      </p:pic>
      <p:pic>
        <p:nvPicPr>
          <p:cNvPr id="717" name="図 716">
            <a:extLst>
              <a:ext uri="{FF2B5EF4-FFF2-40B4-BE49-F238E27FC236}">
                <a16:creationId xmlns:a16="http://schemas.microsoft.com/office/drawing/2014/main" id="{EFF0DAA9-F075-98BD-A998-155DF63EE2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3697" y="5253485"/>
            <a:ext cx="327775" cy="133879"/>
          </a:xfrm>
          <a:prstGeom prst="rect">
            <a:avLst/>
          </a:prstGeom>
        </p:spPr>
      </p:pic>
      <p:pic>
        <p:nvPicPr>
          <p:cNvPr id="718" name="図 717">
            <a:extLst>
              <a:ext uri="{FF2B5EF4-FFF2-40B4-BE49-F238E27FC236}">
                <a16:creationId xmlns:a16="http://schemas.microsoft.com/office/drawing/2014/main" id="{C04B512A-929E-C475-46F2-DE9B4A05A2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8957" y="5253485"/>
            <a:ext cx="327775" cy="133879"/>
          </a:xfrm>
          <a:prstGeom prst="rect">
            <a:avLst/>
          </a:prstGeom>
        </p:spPr>
      </p:pic>
      <p:pic>
        <p:nvPicPr>
          <p:cNvPr id="719" name="図 718">
            <a:extLst>
              <a:ext uri="{FF2B5EF4-FFF2-40B4-BE49-F238E27FC236}">
                <a16:creationId xmlns:a16="http://schemas.microsoft.com/office/drawing/2014/main" id="{23CD3520-E886-5213-56D7-3EA1E261AF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36597" y="5253485"/>
            <a:ext cx="327775" cy="133879"/>
          </a:xfrm>
          <a:prstGeom prst="rect">
            <a:avLst/>
          </a:prstGeom>
        </p:spPr>
      </p:pic>
      <p:pic>
        <p:nvPicPr>
          <p:cNvPr id="720" name="図 719">
            <a:extLst>
              <a:ext uri="{FF2B5EF4-FFF2-40B4-BE49-F238E27FC236}">
                <a16:creationId xmlns:a16="http://schemas.microsoft.com/office/drawing/2014/main" id="{B023F8CB-5E0E-D7D9-1134-79BA9F230B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1857" y="5253485"/>
            <a:ext cx="327775" cy="133879"/>
          </a:xfrm>
          <a:prstGeom prst="rect">
            <a:avLst/>
          </a:prstGeom>
        </p:spPr>
      </p:pic>
      <p:pic>
        <p:nvPicPr>
          <p:cNvPr id="721" name="図 720">
            <a:extLst>
              <a:ext uri="{FF2B5EF4-FFF2-40B4-BE49-F238E27FC236}">
                <a16:creationId xmlns:a16="http://schemas.microsoft.com/office/drawing/2014/main" id="{46EF201E-C562-3A88-33E3-353B6D8C9B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8229" y="5253485"/>
            <a:ext cx="327775" cy="133879"/>
          </a:xfrm>
          <a:prstGeom prst="rect">
            <a:avLst/>
          </a:prstGeom>
        </p:spPr>
      </p:pic>
      <p:pic>
        <p:nvPicPr>
          <p:cNvPr id="722" name="図 721">
            <a:extLst>
              <a:ext uri="{FF2B5EF4-FFF2-40B4-BE49-F238E27FC236}">
                <a16:creationId xmlns:a16="http://schemas.microsoft.com/office/drawing/2014/main" id="{7A358CA7-7A60-552D-88B3-49859A7A6A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3489" y="5253485"/>
            <a:ext cx="327775" cy="133879"/>
          </a:xfrm>
          <a:prstGeom prst="rect">
            <a:avLst/>
          </a:prstGeom>
        </p:spPr>
      </p:pic>
      <p:pic>
        <p:nvPicPr>
          <p:cNvPr id="723" name="図 722">
            <a:extLst>
              <a:ext uri="{FF2B5EF4-FFF2-40B4-BE49-F238E27FC236}">
                <a16:creationId xmlns:a16="http://schemas.microsoft.com/office/drawing/2014/main" id="{A8DA4908-ADA0-772C-556B-6609F8BC09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6162" y="4448578"/>
            <a:ext cx="348086" cy="106281"/>
          </a:xfrm>
          <a:prstGeom prst="rect">
            <a:avLst/>
          </a:prstGeom>
        </p:spPr>
      </p:pic>
      <p:cxnSp>
        <p:nvCxnSpPr>
          <p:cNvPr id="727" name="直線コネクタ 726">
            <a:extLst>
              <a:ext uri="{FF2B5EF4-FFF2-40B4-BE49-F238E27FC236}">
                <a16:creationId xmlns:a16="http://schemas.microsoft.com/office/drawing/2014/main" id="{B80293A4-AAF1-7D38-501C-0069E63EC74F}"/>
              </a:ext>
            </a:extLst>
          </p:cNvPr>
          <p:cNvCxnSpPr>
            <a:cxnSpLocks/>
          </p:cNvCxnSpPr>
          <p:nvPr/>
        </p:nvCxnSpPr>
        <p:spPr>
          <a:xfrm flipH="1">
            <a:off x="2361719" y="3398289"/>
            <a:ext cx="2307218" cy="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3022B07E-40F7-38E6-C3CF-4EC5190EEF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5213" y="1106961"/>
            <a:ext cx="415442" cy="11891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F1F882B-C27D-7714-3A27-A9B30A2FCE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66989" y="2482517"/>
            <a:ext cx="415442" cy="11891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2149B76-0929-A96B-CC11-4AD5EA4D524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15243" y="520944"/>
            <a:ext cx="139921" cy="11742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F498ABE-D3AB-77B9-6025-48AE790351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82177" y="4874287"/>
            <a:ext cx="415442" cy="11891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C8B4543-E5F2-247E-DB6B-58206278FF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66989" y="4002699"/>
            <a:ext cx="415442" cy="1189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E805C9B-8479-9392-805C-A9B73648667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35996" y="5184999"/>
            <a:ext cx="139921" cy="11742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3D163EF-05E7-7DEE-8946-58742C778A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359" y="358326"/>
            <a:ext cx="415442" cy="1189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4BBD4C9-19D3-2CEF-01E2-2404CFE812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01" y="335890"/>
            <a:ext cx="415442" cy="11891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44DE188-E951-1114-CDF3-066B8B9FE93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06807" y="472198"/>
            <a:ext cx="139921" cy="1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123</cp:revision>
  <cp:lastPrinted>2021-06-02T08:17:20Z</cp:lastPrinted>
  <dcterms:created xsi:type="dcterms:W3CDTF">2017-02-16T14:19:57Z</dcterms:created>
  <dcterms:modified xsi:type="dcterms:W3CDTF">2024-04-30T06:50:57Z</dcterms:modified>
</cp:coreProperties>
</file>