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790" autoAdjust="0"/>
  </p:normalViewPr>
  <p:slideViewPr>
    <p:cSldViewPr snapToGrid="0">
      <p:cViewPr>
        <p:scale>
          <a:sx n="70" d="100"/>
          <a:sy n="70" d="100"/>
        </p:scale>
        <p:origin x="2790" y="10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D869531-6EEE-F1D1-0FAC-22DF8601B5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36A51F-54DB-1AD3-6667-A657AF0480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8CA3A-7EAA-4966-8D96-0267A3C174B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99380C-10BD-811A-70D4-49ED412483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D08F19-68BC-87B1-7EA1-F678BFA4AB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80CEB-340A-4F24-A10E-848A7801E8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653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theme" Target="../theme/them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4B35C042-422C-9B38-D7F6-23CBDF9E84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79" y="1868745"/>
            <a:ext cx="10330955" cy="4878733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155524" y="227233"/>
            <a:ext cx="1492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</a:rPr>
              <a:t>16 F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pic>
        <p:nvPicPr>
          <p:cNvPr id="24" name="図 23" descr="テキスト&#10;&#10;自動的に生成された説明">
            <a:extLst>
              <a:ext uri="{FF2B5EF4-FFF2-40B4-BE49-F238E27FC236}">
                <a16:creationId xmlns:a16="http://schemas.microsoft.com/office/drawing/2014/main" id="{356C075E-75A5-A61D-D9C7-43BDCD8A9D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313" y="153395"/>
            <a:ext cx="2511521" cy="919512"/>
          </a:xfrm>
          <a:prstGeom prst="rect">
            <a:avLst/>
          </a:prstGeom>
        </p:spPr>
      </p:pic>
      <p:pic>
        <p:nvPicPr>
          <p:cNvPr id="17" name="グラフィックス 16">
            <a:extLst>
              <a:ext uri="{FF2B5EF4-FFF2-40B4-BE49-F238E27FC236}">
                <a16:creationId xmlns:a16="http://schemas.microsoft.com/office/drawing/2014/main" id="{2033853A-1F69-8A42-C13B-F8EF87063BB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92591" y="6333009"/>
            <a:ext cx="1173201" cy="476613"/>
          </a:xfrm>
          <a:prstGeom prst="rect">
            <a:avLst/>
          </a:prstGeom>
        </p:spPr>
      </p:pic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57804FAD-3F17-4159-3C23-788E9185743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78699" y="6333009"/>
            <a:ext cx="1173201" cy="476613"/>
          </a:xfrm>
          <a:prstGeom prst="rect">
            <a:avLst/>
          </a:prstGeom>
        </p:spPr>
      </p:pic>
      <p:pic>
        <p:nvPicPr>
          <p:cNvPr id="19" name="グラフィックス 18">
            <a:extLst>
              <a:ext uri="{FF2B5EF4-FFF2-40B4-BE49-F238E27FC236}">
                <a16:creationId xmlns:a16="http://schemas.microsoft.com/office/drawing/2014/main" id="{7705617E-633B-6F07-6D9B-397A07C281A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27266" y="6333009"/>
            <a:ext cx="1173201" cy="476613"/>
          </a:xfrm>
          <a:prstGeom prst="rect">
            <a:avLst/>
          </a:prstGeom>
        </p:spPr>
      </p:pic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5DB84021-7DC1-6AD9-760E-EA6B1F4EEDF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48901" y="1942929"/>
            <a:ext cx="1173201" cy="476613"/>
          </a:xfrm>
          <a:prstGeom prst="rect">
            <a:avLst/>
          </a:prstGeom>
        </p:spPr>
      </p:pic>
      <p:pic>
        <p:nvPicPr>
          <p:cNvPr id="21" name="グラフィックス 20">
            <a:extLst>
              <a:ext uri="{FF2B5EF4-FFF2-40B4-BE49-F238E27FC236}">
                <a16:creationId xmlns:a16="http://schemas.microsoft.com/office/drawing/2014/main" id="{C64161E4-5E36-EA32-84CA-132DFFE9645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72699" y="1952906"/>
            <a:ext cx="1173201" cy="476613"/>
          </a:xfrm>
          <a:prstGeom prst="rect">
            <a:avLst/>
          </a:prstGeom>
        </p:spPr>
      </p:pic>
      <p:sp>
        <p:nvSpPr>
          <p:cNvPr id="3" name="Rectangle 12">
            <a:extLst>
              <a:ext uri="{FF2B5EF4-FFF2-40B4-BE49-F238E27FC236}">
                <a16:creationId xmlns:a16="http://schemas.microsoft.com/office/drawing/2014/main" id="{32E95197-FB60-9968-CC18-71EA04AF12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63321" y="310721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4EDB5F3-1741-40A5-6B41-2E4ADFDC05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95339" y="306143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CE5D5F4-730D-8F3D-8855-B712BD7815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92588" y="848261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D31431B4-527F-8711-524E-72FF42C3E2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23664" y="841551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9B2E229D-9026-B3A5-9A82-7E24312A6D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67970" y="1319741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2E12C158-EA37-F4B4-5118-7F0924F79E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97505" y="1319741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06E4BD04-DAE2-8FE0-9B0E-87773927F2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63041" y="840596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D4A66F-4B11-02EE-726E-58A5EF28F9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70419" y="789210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AFA8B75C-323B-F1FE-7FEE-4B0CB3A11A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28201" y="810550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BA966DD8-8387-2708-DC07-5A389D3B88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80354" y="300221"/>
            <a:ext cx="74420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グラフィックス 42">
            <a:extLst>
              <a:ext uri="{FF2B5EF4-FFF2-40B4-BE49-F238E27FC236}">
                <a16:creationId xmlns:a16="http://schemas.microsoft.com/office/drawing/2014/main" id="{44D500F2-EAE2-1E9D-B717-2B266796DCA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02711" y="423972"/>
            <a:ext cx="171544" cy="145153"/>
          </a:xfrm>
          <a:prstGeom prst="rect">
            <a:avLst/>
          </a:prstGeom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1B7724F5-1090-7930-A8B9-37D6219943FE}"/>
              </a:ext>
            </a:extLst>
          </p:cNvPr>
          <p:cNvSpPr/>
          <p:nvPr userDrawn="1"/>
        </p:nvSpPr>
        <p:spPr>
          <a:xfrm>
            <a:off x="2282024" y="167658"/>
            <a:ext cx="4590675" cy="154471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51CEE4F-F2DB-9997-6C0B-8C5EF8773714}"/>
              </a:ext>
            </a:extLst>
          </p:cNvPr>
          <p:cNvSpPr txBox="1"/>
          <p:nvPr userDrawn="1"/>
        </p:nvSpPr>
        <p:spPr>
          <a:xfrm>
            <a:off x="4231129" y="37602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FCD036E5-6645-4815-B436-76F8FB8B66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35501" y="1722667"/>
            <a:ext cx="320122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5" name="グラフィックス 34">
            <a:extLst>
              <a:ext uri="{FF2B5EF4-FFF2-40B4-BE49-F238E27FC236}">
                <a16:creationId xmlns:a16="http://schemas.microsoft.com/office/drawing/2014/main" id="{A20FB0AF-1B30-6B30-57F7-8DAAF88B8B4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018886" y="511000"/>
            <a:ext cx="537495" cy="47777"/>
          </a:xfrm>
          <a:prstGeom prst="rect">
            <a:avLst/>
          </a:prstGeom>
        </p:spPr>
      </p:pic>
      <p:sp>
        <p:nvSpPr>
          <p:cNvPr id="39" name="Rectangle 12">
            <a:extLst>
              <a:ext uri="{FF2B5EF4-FFF2-40B4-BE49-F238E27FC236}">
                <a16:creationId xmlns:a16="http://schemas.microsoft.com/office/drawing/2014/main" id="{4A45A76A-CCD3-B810-5FDA-3F5FE32A42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61226" y="299354"/>
            <a:ext cx="85281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天吊りスクリーン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" name="グラフィックス 42">
            <a:extLst>
              <a:ext uri="{FF2B5EF4-FFF2-40B4-BE49-F238E27FC236}">
                <a16:creationId xmlns:a16="http://schemas.microsoft.com/office/drawing/2014/main" id="{67867729-136C-CFE4-EA95-A26BB4F4CC6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6200000">
            <a:off x="1856643" y="2433024"/>
            <a:ext cx="143645" cy="121546"/>
          </a:xfrm>
          <a:prstGeom prst="rect">
            <a:avLst/>
          </a:prstGeom>
        </p:spPr>
      </p:pic>
      <p:pic>
        <p:nvPicPr>
          <p:cNvPr id="41" name="グラフィックス 42">
            <a:extLst>
              <a:ext uri="{FF2B5EF4-FFF2-40B4-BE49-F238E27FC236}">
                <a16:creationId xmlns:a16="http://schemas.microsoft.com/office/drawing/2014/main" id="{6178EC1F-3937-3850-2905-49FD57BB42E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5400000">
            <a:off x="4194336" y="6108248"/>
            <a:ext cx="143645" cy="121546"/>
          </a:xfrm>
          <a:prstGeom prst="rect">
            <a:avLst/>
          </a:prstGeom>
        </p:spPr>
      </p:pic>
      <p:pic>
        <p:nvPicPr>
          <p:cNvPr id="42" name="グラフィックス 42">
            <a:extLst>
              <a:ext uri="{FF2B5EF4-FFF2-40B4-BE49-F238E27FC236}">
                <a16:creationId xmlns:a16="http://schemas.microsoft.com/office/drawing/2014/main" id="{BF8B8D5C-9EA5-58E9-6859-45E8226FF88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5400000">
            <a:off x="7974077" y="2454978"/>
            <a:ext cx="143645" cy="121546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17731002-BCF3-1A84-7132-02A2ED27FFC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6200000">
            <a:off x="4369883" y="6108248"/>
            <a:ext cx="143645" cy="12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31D4A18-C9D0-558D-225A-827513F73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10513" y="1000468"/>
            <a:ext cx="435606" cy="13300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DDC58C8-E742-6536-7256-80E3E9FA020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326" y="467612"/>
            <a:ext cx="98850" cy="8572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38904CC-4009-042D-8B50-4C3072E91A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686" y="1009508"/>
            <a:ext cx="175103" cy="14695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38514A-7AB8-EF37-D44F-E5FC3428B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018" y="969529"/>
            <a:ext cx="406402" cy="17391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B3D25FD-9813-1AB0-43F7-8BC1ECB46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667" y="467084"/>
            <a:ext cx="519901" cy="14881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78E4D13-B6CC-F520-F74A-84811577C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27" y="1026942"/>
            <a:ext cx="108779" cy="11208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E4EB506-7417-83D9-CEC5-865CA4D5F3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31" y="993993"/>
            <a:ext cx="404401" cy="17797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B682F7-EA74-D7F7-01C9-BE39098730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866" y="1483543"/>
            <a:ext cx="411641" cy="10517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AF49743-9738-DD72-683A-72F127A0D4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049" y="1480784"/>
            <a:ext cx="409138" cy="16739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FB4D0F2-0F30-E8EB-24E9-ACDC2E10EA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37590" y="4701301"/>
            <a:ext cx="410190" cy="125242"/>
          </a:xfrm>
          <a:prstGeom prst="rect">
            <a:avLst/>
          </a:prstGeom>
        </p:spPr>
      </p:pic>
      <p:pic>
        <p:nvPicPr>
          <p:cNvPr id="209" name="図 208">
            <a:extLst>
              <a:ext uri="{FF2B5EF4-FFF2-40B4-BE49-F238E27FC236}">
                <a16:creationId xmlns:a16="http://schemas.microsoft.com/office/drawing/2014/main" id="{22AF5DB2-68FA-B0AA-5C93-E96247B4F1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64418" y="5725361"/>
            <a:ext cx="410190" cy="167542"/>
          </a:xfrm>
          <a:prstGeom prst="rect">
            <a:avLst/>
          </a:prstGeom>
        </p:spPr>
      </p:pic>
      <p:pic>
        <p:nvPicPr>
          <p:cNvPr id="212" name="図 211">
            <a:extLst>
              <a:ext uri="{FF2B5EF4-FFF2-40B4-BE49-F238E27FC236}">
                <a16:creationId xmlns:a16="http://schemas.microsoft.com/office/drawing/2014/main" id="{99E5D550-5ED6-8729-411B-0CC88741F2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84918" y="5725361"/>
            <a:ext cx="410190" cy="167542"/>
          </a:xfrm>
          <a:prstGeom prst="rect">
            <a:avLst/>
          </a:prstGeom>
        </p:spPr>
      </p:pic>
      <p:pic>
        <p:nvPicPr>
          <p:cNvPr id="213" name="図 212">
            <a:extLst>
              <a:ext uri="{FF2B5EF4-FFF2-40B4-BE49-F238E27FC236}">
                <a16:creationId xmlns:a16="http://schemas.microsoft.com/office/drawing/2014/main" id="{2B3D7459-5ACB-B7B3-17B7-2AD8B1A0EE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05418" y="5725361"/>
            <a:ext cx="410190" cy="167542"/>
          </a:xfrm>
          <a:prstGeom prst="rect">
            <a:avLst/>
          </a:prstGeom>
        </p:spPr>
      </p:pic>
      <p:pic>
        <p:nvPicPr>
          <p:cNvPr id="214" name="図 213">
            <a:extLst>
              <a:ext uri="{FF2B5EF4-FFF2-40B4-BE49-F238E27FC236}">
                <a16:creationId xmlns:a16="http://schemas.microsoft.com/office/drawing/2014/main" id="{89E25ED9-0E9E-8CAD-B002-E0DAFBB16D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25918" y="5725361"/>
            <a:ext cx="410190" cy="167542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A1ECD77C-2911-47BF-7626-4A5D77AA9F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46418" y="5725361"/>
            <a:ext cx="410190" cy="167542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DF80DAD8-8880-0C66-49D0-67B270188C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6918" y="5725361"/>
            <a:ext cx="410190" cy="167542"/>
          </a:xfrm>
          <a:prstGeom prst="rect">
            <a:avLst/>
          </a:prstGeom>
        </p:spPr>
      </p:pic>
      <p:pic>
        <p:nvPicPr>
          <p:cNvPr id="251" name="図 250">
            <a:extLst>
              <a:ext uri="{FF2B5EF4-FFF2-40B4-BE49-F238E27FC236}">
                <a16:creationId xmlns:a16="http://schemas.microsoft.com/office/drawing/2014/main" id="{42E8D47A-FFDE-7B2B-F295-7F317278F1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64418" y="5200851"/>
            <a:ext cx="410190" cy="167542"/>
          </a:xfrm>
          <a:prstGeom prst="rect">
            <a:avLst/>
          </a:prstGeom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6531C614-7E7E-39C1-536A-3004F1FD7B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84918" y="5200851"/>
            <a:ext cx="410190" cy="167542"/>
          </a:xfrm>
          <a:prstGeom prst="rect">
            <a:avLst/>
          </a:prstGeom>
        </p:spPr>
      </p:pic>
      <p:pic>
        <p:nvPicPr>
          <p:cNvPr id="253" name="図 252">
            <a:extLst>
              <a:ext uri="{FF2B5EF4-FFF2-40B4-BE49-F238E27FC236}">
                <a16:creationId xmlns:a16="http://schemas.microsoft.com/office/drawing/2014/main" id="{D7012D91-9555-5F75-FF6B-87FAE5A81E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05418" y="5200851"/>
            <a:ext cx="410190" cy="167542"/>
          </a:xfrm>
          <a:prstGeom prst="rect">
            <a:avLst/>
          </a:prstGeom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1F85A869-55F7-28A0-F1F6-48E5722050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25918" y="5200851"/>
            <a:ext cx="410190" cy="167542"/>
          </a:xfrm>
          <a:prstGeom prst="rect">
            <a:avLst/>
          </a:prstGeom>
        </p:spPr>
      </p:pic>
      <p:pic>
        <p:nvPicPr>
          <p:cNvPr id="265" name="図 264">
            <a:extLst>
              <a:ext uri="{FF2B5EF4-FFF2-40B4-BE49-F238E27FC236}">
                <a16:creationId xmlns:a16="http://schemas.microsoft.com/office/drawing/2014/main" id="{B84064CF-97F8-ACC6-1847-44764D44C6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46418" y="5200851"/>
            <a:ext cx="410190" cy="167542"/>
          </a:xfrm>
          <a:prstGeom prst="rect">
            <a:avLst/>
          </a:prstGeom>
        </p:spPr>
      </p:pic>
      <p:pic>
        <p:nvPicPr>
          <p:cNvPr id="266" name="図 265">
            <a:extLst>
              <a:ext uri="{FF2B5EF4-FFF2-40B4-BE49-F238E27FC236}">
                <a16:creationId xmlns:a16="http://schemas.microsoft.com/office/drawing/2014/main" id="{9F5C2FB4-0541-4F00-050B-E41F99CFD4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6918" y="5200851"/>
            <a:ext cx="410190" cy="167542"/>
          </a:xfrm>
          <a:prstGeom prst="rect">
            <a:avLst/>
          </a:prstGeom>
        </p:spPr>
      </p:pic>
      <p:pic>
        <p:nvPicPr>
          <p:cNvPr id="291" name="図 290">
            <a:extLst>
              <a:ext uri="{FF2B5EF4-FFF2-40B4-BE49-F238E27FC236}">
                <a16:creationId xmlns:a16="http://schemas.microsoft.com/office/drawing/2014/main" id="{F66273E8-23A3-198F-5767-BC585B4663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64418" y="4680151"/>
            <a:ext cx="410190" cy="167542"/>
          </a:xfrm>
          <a:prstGeom prst="rect">
            <a:avLst/>
          </a:prstGeom>
        </p:spPr>
      </p:pic>
      <p:pic>
        <p:nvPicPr>
          <p:cNvPr id="292" name="図 291">
            <a:extLst>
              <a:ext uri="{FF2B5EF4-FFF2-40B4-BE49-F238E27FC236}">
                <a16:creationId xmlns:a16="http://schemas.microsoft.com/office/drawing/2014/main" id="{1182363F-E5AE-8C22-A90B-6A86F205CD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84918" y="4680151"/>
            <a:ext cx="410190" cy="167542"/>
          </a:xfrm>
          <a:prstGeom prst="rect">
            <a:avLst/>
          </a:prstGeom>
        </p:spPr>
      </p:pic>
      <p:pic>
        <p:nvPicPr>
          <p:cNvPr id="303" name="図 302">
            <a:extLst>
              <a:ext uri="{FF2B5EF4-FFF2-40B4-BE49-F238E27FC236}">
                <a16:creationId xmlns:a16="http://schemas.microsoft.com/office/drawing/2014/main" id="{8C4374A0-A66B-387A-EDBA-99D901853B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05418" y="4680151"/>
            <a:ext cx="410190" cy="167542"/>
          </a:xfrm>
          <a:prstGeom prst="rect">
            <a:avLst/>
          </a:prstGeom>
        </p:spPr>
      </p:pic>
      <p:pic>
        <p:nvPicPr>
          <p:cNvPr id="304" name="図 303">
            <a:extLst>
              <a:ext uri="{FF2B5EF4-FFF2-40B4-BE49-F238E27FC236}">
                <a16:creationId xmlns:a16="http://schemas.microsoft.com/office/drawing/2014/main" id="{FC3A7A49-C40A-013C-296D-30AE16D7EA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25918" y="4680151"/>
            <a:ext cx="410190" cy="167542"/>
          </a:xfrm>
          <a:prstGeom prst="rect">
            <a:avLst/>
          </a:prstGeom>
        </p:spPr>
      </p:pic>
      <p:pic>
        <p:nvPicPr>
          <p:cNvPr id="305" name="図 304">
            <a:extLst>
              <a:ext uri="{FF2B5EF4-FFF2-40B4-BE49-F238E27FC236}">
                <a16:creationId xmlns:a16="http://schemas.microsoft.com/office/drawing/2014/main" id="{076FB38A-0A7D-8FE3-DE9F-C009AAD531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46418" y="4680151"/>
            <a:ext cx="410190" cy="167542"/>
          </a:xfrm>
          <a:prstGeom prst="rect">
            <a:avLst/>
          </a:prstGeom>
        </p:spPr>
      </p:pic>
      <p:pic>
        <p:nvPicPr>
          <p:cNvPr id="316" name="図 315">
            <a:extLst>
              <a:ext uri="{FF2B5EF4-FFF2-40B4-BE49-F238E27FC236}">
                <a16:creationId xmlns:a16="http://schemas.microsoft.com/office/drawing/2014/main" id="{FF9401FF-AF7F-744D-2249-79EB781B80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66918" y="4680151"/>
            <a:ext cx="410190" cy="167542"/>
          </a:xfrm>
          <a:prstGeom prst="rect">
            <a:avLst/>
          </a:prstGeom>
        </p:spPr>
      </p:pic>
      <p:pic>
        <p:nvPicPr>
          <p:cNvPr id="317" name="図 316">
            <a:extLst>
              <a:ext uri="{FF2B5EF4-FFF2-40B4-BE49-F238E27FC236}">
                <a16:creationId xmlns:a16="http://schemas.microsoft.com/office/drawing/2014/main" id="{5D04D47B-1F21-CDCE-2C78-6641695698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7417" y="5725361"/>
            <a:ext cx="410190" cy="167542"/>
          </a:xfrm>
          <a:prstGeom prst="rect">
            <a:avLst/>
          </a:prstGeom>
        </p:spPr>
      </p:pic>
      <p:pic>
        <p:nvPicPr>
          <p:cNvPr id="318" name="図 317">
            <a:extLst>
              <a:ext uri="{FF2B5EF4-FFF2-40B4-BE49-F238E27FC236}">
                <a16:creationId xmlns:a16="http://schemas.microsoft.com/office/drawing/2014/main" id="{D6383809-A83C-462A-0C58-97D6ABE7CB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07917" y="5725361"/>
            <a:ext cx="410190" cy="167542"/>
          </a:xfrm>
          <a:prstGeom prst="rect">
            <a:avLst/>
          </a:prstGeom>
        </p:spPr>
      </p:pic>
      <p:pic>
        <p:nvPicPr>
          <p:cNvPr id="319" name="図 318">
            <a:extLst>
              <a:ext uri="{FF2B5EF4-FFF2-40B4-BE49-F238E27FC236}">
                <a16:creationId xmlns:a16="http://schemas.microsoft.com/office/drawing/2014/main" id="{FDFF1F0B-F96D-726E-E3F9-CE08211E6F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7417" y="5200851"/>
            <a:ext cx="410190" cy="167542"/>
          </a:xfrm>
          <a:prstGeom prst="rect">
            <a:avLst/>
          </a:prstGeom>
        </p:spPr>
      </p:pic>
      <p:pic>
        <p:nvPicPr>
          <p:cNvPr id="320" name="図 319">
            <a:extLst>
              <a:ext uri="{FF2B5EF4-FFF2-40B4-BE49-F238E27FC236}">
                <a16:creationId xmlns:a16="http://schemas.microsoft.com/office/drawing/2014/main" id="{35C6B393-F7C7-125F-BE6B-6858CEDFB4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07917" y="5200851"/>
            <a:ext cx="410190" cy="167542"/>
          </a:xfrm>
          <a:prstGeom prst="rect">
            <a:avLst/>
          </a:prstGeom>
        </p:spPr>
      </p:pic>
      <p:pic>
        <p:nvPicPr>
          <p:cNvPr id="321" name="図 320">
            <a:extLst>
              <a:ext uri="{FF2B5EF4-FFF2-40B4-BE49-F238E27FC236}">
                <a16:creationId xmlns:a16="http://schemas.microsoft.com/office/drawing/2014/main" id="{F2CB475C-DA31-4F3D-F1EB-6E4B1A25C0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7417" y="4680151"/>
            <a:ext cx="410190" cy="167542"/>
          </a:xfrm>
          <a:prstGeom prst="rect">
            <a:avLst/>
          </a:prstGeom>
        </p:spPr>
      </p:pic>
      <p:pic>
        <p:nvPicPr>
          <p:cNvPr id="322" name="図 321">
            <a:extLst>
              <a:ext uri="{FF2B5EF4-FFF2-40B4-BE49-F238E27FC236}">
                <a16:creationId xmlns:a16="http://schemas.microsoft.com/office/drawing/2014/main" id="{837D2ECF-17E2-2A19-C8A5-225F3AA231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07917" y="4680151"/>
            <a:ext cx="410190" cy="167542"/>
          </a:xfrm>
          <a:prstGeom prst="rect">
            <a:avLst/>
          </a:prstGeom>
        </p:spPr>
      </p:pic>
      <p:pic>
        <p:nvPicPr>
          <p:cNvPr id="339" name="図 338">
            <a:extLst>
              <a:ext uri="{FF2B5EF4-FFF2-40B4-BE49-F238E27FC236}">
                <a16:creationId xmlns:a16="http://schemas.microsoft.com/office/drawing/2014/main" id="{BF663A96-0070-9B41-B595-3BED7C2F4B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046" y="6125676"/>
            <a:ext cx="435607" cy="133003"/>
          </a:xfrm>
          <a:prstGeom prst="rect">
            <a:avLst/>
          </a:prstGeom>
        </p:spPr>
      </p:pic>
      <p:pic>
        <p:nvPicPr>
          <p:cNvPr id="354" name="図 353">
            <a:extLst>
              <a:ext uri="{FF2B5EF4-FFF2-40B4-BE49-F238E27FC236}">
                <a16:creationId xmlns:a16="http://schemas.microsoft.com/office/drawing/2014/main" id="{822701F6-0489-C261-2422-20E1CB9E20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00333" y="5710807"/>
            <a:ext cx="410190" cy="167542"/>
          </a:xfrm>
          <a:prstGeom prst="rect">
            <a:avLst/>
          </a:prstGeom>
        </p:spPr>
      </p:pic>
      <p:pic>
        <p:nvPicPr>
          <p:cNvPr id="355" name="図 354">
            <a:extLst>
              <a:ext uri="{FF2B5EF4-FFF2-40B4-BE49-F238E27FC236}">
                <a16:creationId xmlns:a16="http://schemas.microsoft.com/office/drawing/2014/main" id="{D0B61BEB-780B-434C-175E-020B87A9EB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00333" y="5490307"/>
            <a:ext cx="410190" cy="167542"/>
          </a:xfrm>
          <a:prstGeom prst="rect">
            <a:avLst/>
          </a:prstGeom>
        </p:spPr>
      </p:pic>
      <p:pic>
        <p:nvPicPr>
          <p:cNvPr id="356" name="図 355">
            <a:extLst>
              <a:ext uri="{FF2B5EF4-FFF2-40B4-BE49-F238E27FC236}">
                <a16:creationId xmlns:a16="http://schemas.microsoft.com/office/drawing/2014/main" id="{1A76A517-A0D1-49AD-EB6F-2D461D3FDE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00333" y="5269807"/>
            <a:ext cx="410190" cy="167542"/>
          </a:xfrm>
          <a:prstGeom prst="rect">
            <a:avLst/>
          </a:prstGeom>
        </p:spPr>
      </p:pic>
      <p:pic>
        <p:nvPicPr>
          <p:cNvPr id="357" name="図 356">
            <a:extLst>
              <a:ext uri="{FF2B5EF4-FFF2-40B4-BE49-F238E27FC236}">
                <a16:creationId xmlns:a16="http://schemas.microsoft.com/office/drawing/2014/main" id="{4C854AFB-031D-728E-28E1-52773BFB44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00333" y="5049307"/>
            <a:ext cx="410190" cy="167542"/>
          </a:xfrm>
          <a:prstGeom prst="rect">
            <a:avLst/>
          </a:prstGeom>
        </p:spPr>
      </p:pic>
      <p:pic>
        <p:nvPicPr>
          <p:cNvPr id="358" name="図 357">
            <a:extLst>
              <a:ext uri="{FF2B5EF4-FFF2-40B4-BE49-F238E27FC236}">
                <a16:creationId xmlns:a16="http://schemas.microsoft.com/office/drawing/2014/main" id="{399F53A6-CB3D-B0AD-C2AB-8A65B36D09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00333" y="4828807"/>
            <a:ext cx="410190" cy="167542"/>
          </a:xfrm>
          <a:prstGeom prst="rect">
            <a:avLst/>
          </a:prstGeom>
        </p:spPr>
      </p:pic>
      <p:pic>
        <p:nvPicPr>
          <p:cNvPr id="359" name="図 358">
            <a:extLst>
              <a:ext uri="{FF2B5EF4-FFF2-40B4-BE49-F238E27FC236}">
                <a16:creationId xmlns:a16="http://schemas.microsoft.com/office/drawing/2014/main" id="{F02ED21C-1C2C-1BC6-5AAC-41192EB41B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5503" y="5710807"/>
            <a:ext cx="410190" cy="167542"/>
          </a:xfrm>
          <a:prstGeom prst="rect">
            <a:avLst/>
          </a:prstGeom>
        </p:spPr>
      </p:pic>
      <p:pic>
        <p:nvPicPr>
          <p:cNvPr id="360" name="図 359">
            <a:extLst>
              <a:ext uri="{FF2B5EF4-FFF2-40B4-BE49-F238E27FC236}">
                <a16:creationId xmlns:a16="http://schemas.microsoft.com/office/drawing/2014/main" id="{41F882C8-A377-1D41-8337-51C9AF6210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5503" y="5490307"/>
            <a:ext cx="410190" cy="167542"/>
          </a:xfrm>
          <a:prstGeom prst="rect">
            <a:avLst/>
          </a:prstGeom>
        </p:spPr>
      </p:pic>
      <p:pic>
        <p:nvPicPr>
          <p:cNvPr id="361" name="図 360">
            <a:extLst>
              <a:ext uri="{FF2B5EF4-FFF2-40B4-BE49-F238E27FC236}">
                <a16:creationId xmlns:a16="http://schemas.microsoft.com/office/drawing/2014/main" id="{84D2AA3A-36B1-3F44-2BB8-DD00A4D643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5503" y="5269807"/>
            <a:ext cx="410190" cy="167542"/>
          </a:xfrm>
          <a:prstGeom prst="rect">
            <a:avLst/>
          </a:prstGeom>
        </p:spPr>
      </p:pic>
      <p:pic>
        <p:nvPicPr>
          <p:cNvPr id="362" name="図 361">
            <a:extLst>
              <a:ext uri="{FF2B5EF4-FFF2-40B4-BE49-F238E27FC236}">
                <a16:creationId xmlns:a16="http://schemas.microsoft.com/office/drawing/2014/main" id="{F218B54F-31DD-E849-3F3B-5544394D16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5503" y="5049307"/>
            <a:ext cx="410190" cy="167542"/>
          </a:xfrm>
          <a:prstGeom prst="rect">
            <a:avLst/>
          </a:prstGeom>
        </p:spPr>
      </p:pic>
      <p:pic>
        <p:nvPicPr>
          <p:cNvPr id="363" name="図 362">
            <a:extLst>
              <a:ext uri="{FF2B5EF4-FFF2-40B4-BE49-F238E27FC236}">
                <a16:creationId xmlns:a16="http://schemas.microsoft.com/office/drawing/2014/main" id="{ADCA764B-A323-AFAA-C0DB-3B89C8900F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5503" y="4828807"/>
            <a:ext cx="410190" cy="16754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257B07E-AF60-6BE0-3DE8-7B607AE806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44156" y="4701300"/>
            <a:ext cx="410191" cy="12524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043C9F0-8C23-35B5-F66D-97BF304482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59636" y="4747202"/>
            <a:ext cx="410190" cy="16754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98A0016-D16F-8F23-6BAB-E64216AC0D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39136" y="4747202"/>
            <a:ext cx="410190" cy="16754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93AFECB-14E9-7984-9B34-F69A1F6139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18636" y="4747202"/>
            <a:ext cx="410190" cy="16754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0C0B984-9131-7E11-F935-DC9ED839ED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8136" y="4747202"/>
            <a:ext cx="410190" cy="16754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9E2ACE5-DD0C-396C-B8F0-62648723D3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77636" y="4747202"/>
            <a:ext cx="410190" cy="16754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45C7131-75B5-E7CB-4974-688FA745FE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57136" y="4747202"/>
            <a:ext cx="410190" cy="16754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9D6FE0CE-5BC7-1450-6F5B-53BEFBBECA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59636" y="5271712"/>
            <a:ext cx="410190" cy="16754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A2EAA07-8F53-7BF3-D523-C3B32D3F6D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39136" y="5271712"/>
            <a:ext cx="410190" cy="16754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AAE2FCA-AB7A-E74F-5BBD-DA2CFDC178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18636" y="5271712"/>
            <a:ext cx="410190" cy="16754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01B79FE-EDFF-718C-BF00-C9F76622D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8136" y="5271712"/>
            <a:ext cx="410190" cy="16754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F39B5B2-EB04-B2C7-2684-662720C1A1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77636" y="5271712"/>
            <a:ext cx="410190" cy="16754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290271E-B4FF-0D38-306C-E654E8B29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57136" y="5271712"/>
            <a:ext cx="410190" cy="16754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822A0D72-8BCA-E821-1CC8-2FB904153C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59636" y="5792412"/>
            <a:ext cx="410190" cy="16754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3B9AEDED-B8A4-FBA8-AFFD-16E22775DD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39136" y="5792412"/>
            <a:ext cx="410190" cy="16754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C1556D0-F226-C366-1794-F9692718AC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18636" y="5792412"/>
            <a:ext cx="410190" cy="16754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A6D59055-6A4D-A80F-3F40-8386855F81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8136" y="5792412"/>
            <a:ext cx="410190" cy="16754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FCC64AD-FD76-D991-218D-0EF3F7C114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77636" y="5792412"/>
            <a:ext cx="410190" cy="167542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ADC93F2-5A06-6FE1-633C-DB54E6C542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57136" y="5792412"/>
            <a:ext cx="410190" cy="16754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13650D3F-3A43-379F-C3F5-03C5008727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36637" y="4747202"/>
            <a:ext cx="410190" cy="16754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CEA27FA9-4257-C092-EE4F-8C3A876BBC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16137" y="4747202"/>
            <a:ext cx="410190" cy="16754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4125E26E-6A7B-1019-42E6-DD442A6FD4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36637" y="5271712"/>
            <a:ext cx="410190" cy="16754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31EC97AC-5E12-C9F2-98DF-9283287C14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16137" y="5271712"/>
            <a:ext cx="410190" cy="16754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6E756D3D-F99C-34E1-BFF9-4E2681041E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36637" y="5792412"/>
            <a:ext cx="410190" cy="16754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3EA5710A-0F7A-CBAD-EE57-EA4694C5D1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16137" y="5792412"/>
            <a:ext cx="410190" cy="16754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945E17CB-45D2-362C-0D06-A344FFDE2A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74128" y="4747202"/>
            <a:ext cx="410190" cy="167542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1C87FBD4-57EC-E807-E454-E409E2C948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74128" y="5271712"/>
            <a:ext cx="410190" cy="167542"/>
          </a:xfrm>
          <a:prstGeom prst="rect">
            <a:avLst/>
          </a:prstGeom>
        </p:spPr>
      </p:pic>
      <p:pic>
        <p:nvPicPr>
          <p:cNvPr id="205" name="図 204">
            <a:extLst>
              <a:ext uri="{FF2B5EF4-FFF2-40B4-BE49-F238E27FC236}">
                <a16:creationId xmlns:a16="http://schemas.microsoft.com/office/drawing/2014/main" id="{E53181A1-1C0C-4476-25F5-FEAB48EE9B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74128" y="5792412"/>
            <a:ext cx="410190" cy="167542"/>
          </a:xfrm>
          <a:prstGeom prst="rect">
            <a:avLst/>
          </a:prstGeom>
        </p:spPr>
      </p:pic>
      <p:pic>
        <p:nvPicPr>
          <p:cNvPr id="207" name="図 206">
            <a:extLst>
              <a:ext uri="{FF2B5EF4-FFF2-40B4-BE49-F238E27FC236}">
                <a16:creationId xmlns:a16="http://schemas.microsoft.com/office/drawing/2014/main" id="{473B92D6-C2B6-08A3-2C9D-2442169948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70676" y="3798848"/>
            <a:ext cx="412314" cy="125891"/>
          </a:xfrm>
          <a:prstGeom prst="rect">
            <a:avLst/>
          </a:prstGeom>
        </p:spPr>
      </p:pic>
      <p:pic>
        <p:nvPicPr>
          <p:cNvPr id="208" name="図 207">
            <a:extLst>
              <a:ext uri="{FF2B5EF4-FFF2-40B4-BE49-F238E27FC236}">
                <a16:creationId xmlns:a16="http://schemas.microsoft.com/office/drawing/2014/main" id="{A7AF4BC6-C547-26E1-6C66-2CBFB1818E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66356" y="2731750"/>
            <a:ext cx="410190" cy="167542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D2675C7B-5D0A-4B50-A819-B7F3BC2696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5856" y="2731750"/>
            <a:ext cx="410190" cy="167542"/>
          </a:xfrm>
          <a:prstGeom prst="rect">
            <a:avLst/>
          </a:prstGeom>
        </p:spPr>
      </p:pic>
      <p:pic>
        <p:nvPicPr>
          <p:cNvPr id="211" name="図 210">
            <a:extLst>
              <a:ext uri="{FF2B5EF4-FFF2-40B4-BE49-F238E27FC236}">
                <a16:creationId xmlns:a16="http://schemas.microsoft.com/office/drawing/2014/main" id="{DE382425-A2E5-D1B8-8794-9FA70B07EA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25356" y="2731750"/>
            <a:ext cx="410190" cy="167542"/>
          </a:xfrm>
          <a:prstGeom prst="rect">
            <a:avLst/>
          </a:prstGeom>
        </p:spPr>
      </p:pic>
      <p:pic>
        <p:nvPicPr>
          <p:cNvPr id="215" name="図 214">
            <a:extLst>
              <a:ext uri="{FF2B5EF4-FFF2-40B4-BE49-F238E27FC236}">
                <a16:creationId xmlns:a16="http://schemas.microsoft.com/office/drawing/2014/main" id="{09654E87-B627-CF15-DA13-89134AE428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04856" y="2731750"/>
            <a:ext cx="410190" cy="167542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0B07CBCD-874C-28E1-E6A8-8F38C0E881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84356" y="2731750"/>
            <a:ext cx="410190" cy="167542"/>
          </a:xfrm>
          <a:prstGeom prst="rect">
            <a:avLst/>
          </a:prstGeom>
        </p:spPr>
      </p:pic>
      <p:pic>
        <p:nvPicPr>
          <p:cNvPr id="217" name="図 216">
            <a:extLst>
              <a:ext uri="{FF2B5EF4-FFF2-40B4-BE49-F238E27FC236}">
                <a16:creationId xmlns:a16="http://schemas.microsoft.com/office/drawing/2014/main" id="{8E9F2725-0E23-D487-C7A6-4031699520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3856" y="2731750"/>
            <a:ext cx="410190" cy="167542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4B4B094D-C51F-5D02-AAB6-421C45AB6D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66356" y="3256260"/>
            <a:ext cx="410190" cy="167542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79CFA4DB-896E-2FEF-E747-C1F1AB1450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5856" y="3256260"/>
            <a:ext cx="410190" cy="167542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6D889828-78FC-AE39-6AD9-1F818D0968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25356" y="3256260"/>
            <a:ext cx="410190" cy="167542"/>
          </a:xfrm>
          <a:prstGeom prst="rect">
            <a:avLst/>
          </a:prstGeom>
        </p:spPr>
      </p:pic>
      <p:pic>
        <p:nvPicPr>
          <p:cNvPr id="221" name="図 220">
            <a:extLst>
              <a:ext uri="{FF2B5EF4-FFF2-40B4-BE49-F238E27FC236}">
                <a16:creationId xmlns:a16="http://schemas.microsoft.com/office/drawing/2014/main" id="{106FD08C-B32F-74F3-F416-406789A8EF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04856" y="3256260"/>
            <a:ext cx="410190" cy="167542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E302D299-4DF9-887C-A36F-5A7DEA285B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84356" y="3256260"/>
            <a:ext cx="410190" cy="167542"/>
          </a:xfrm>
          <a:prstGeom prst="rect">
            <a:avLst/>
          </a:prstGeom>
        </p:spPr>
      </p:pic>
      <p:pic>
        <p:nvPicPr>
          <p:cNvPr id="223" name="図 222">
            <a:extLst>
              <a:ext uri="{FF2B5EF4-FFF2-40B4-BE49-F238E27FC236}">
                <a16:creationId xmlns:a16="http://schemas.microsoft.com/office/drawing/2014/main" id="{07551D8C-A5A3-B7E6-B5A9-51DB42910F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3856" y="3256260"/>
            <a:ext cx="410190" cy="167542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63A50DC1-8571-2E46-7D32-6E2DA020ED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66356" y="3776960"/>
            <a:ext cx="410190" cy="167542"/>
          </a:xfrm>
          <a:prstGeom prst="rect">
            <a:avLst/>
          </a:prstGeom>
        </p:spPr>
      </p:pic>
      <p:pic>
        <p:nvPicPr>
          <p:cNvPr id="227" name="図 226">
            <a:extLst>
              <a:ext uri="{FF2B5EF4-FFF2-40B4-BE49-F238E27FC236}">
                <a16:creationId xmlns:a16="http://schemas.microsoft.com/office/drawing/2014/main" id="{2735A354-1062-E080-9D11-ABBF6DEDCF6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45856" y="3776960"/>
            <a:ext cx="410190" cy="167542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AE3970FF-82A7-5E43-0070-A38CE27E43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25356" y="3776960"/>
            <a:ext cx="410190" cy="167542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A0DBDF27-1B50-90D7-4032-3C515ECD86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04856" y="3776960"/>
            <a:ext cx="410190" cy="167542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83C1ADC2-6174-BD71-CC87-3BCCE75592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84356" y="3776960"/>
            <a:ext cx="410190" cy="167542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91A85CFF-8173-002D-DD95-FE42D41FDA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3856" y="3776960"/>
            <a:ext cx="410190" cy="167542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EF41DEB5-332C-88B9-47FA-53F4D5192C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43357" y="2731750"/>
            <a:ext cx="410190" cy="167542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0227B5B2-E57D-6AE5-E0BB-458DAFED34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2857" y="2731750"/>
            <a:ext cx="410190" cy="167542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06B5D6BC-FB8A-FE7D-47D8-72D228F8FA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43357" y="3256260"/>
            <a:ext cx="410190" cy="167542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E0EB2404-960F-035C-51F1-77BB79DABF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2857" y="3256260"/>
            <a:ext cx="410190" cy="167542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205B5A6A-96E1-1D73-40D9-7BB6842D42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43357" y="3776960"/>
            <a:ext cx="410190" cy="167542"/>
          </a:xfrm>
          <a:prstGeom prst="rect">
            <a:avLst/>
          </a:prstGeom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8F2297CB-B303-9746-4674-C041919E42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2857" y="3776960"/>
            <a:ext cx="410190" cy="167542"/>
          </a:xfrm>
          <a:prstGeom prst="rect">
            <a:avLst/>
          </a:prstGeom>
        </p:spPr>
      </p:pic>
      <p:pic>
        <p:nvPicPr>
          <p:cNvPr id="280" name="図 279">
            <a:extLst>
              <a:ext uri="{FF2B5EF4-FFF2-40B4-BE49-F238E27FC236}">
                <a16:creationId xmlns:a16="http://schemas.microsoft.com/office/drawing/2014/main" id="{87A422D3-94E0-33C8-8547-6C82FC7ED8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1096" y="2732732"/>
            <a:ext cx="410190" cy="167542"/>
          </a:xfrm>
          <a:prstGeom prst="rect">
            <a:avLst/>
          </a:prstGeom>
        </p:spPr>
      </p:pic>
      <p:pic>
        <p:nvPicPr>
          <p:cNvPr id="281" name="図 280">
            <a:extLst>
              <a:ext uri="{FF2B5EF4-FFF2-40B4-BE49-F238E27FC236}">
                <a16:creationId xmlns:a16="http://schemas.microsoft.com/office/drawing/2014/main" id="{4D84763F-A27C-BDAC-29F1-94C5894280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60596" y="2732732"/>
            <a:ext cx="410190" cy="167542"/>
          </a:xfrm>
          <a:prstGeom prst="rect">
            <a:avLst/>
          </a:prstGeom>
        </p:spPr>
      </p:pic>
      <p:pic>
        <p:nvPicPr>
          <p:cNvPr id="282" name="図 281">
            <a:extLst>
              <a:ext uri="{FF2B5EF4-FFF2-40B4-BE49-F238E27FC236}">
                <a16:creationId xmlns:a16="http://schemas.microsoft.com/office/drawing/2014/main" id="{F513EC76-F0A6-27F9-8B56-8EA6489A33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40096" y="2732732"/>
            <a:ext cx="410190" cy="167542"/>
          </a:xfrm>
          <a:prstGeom prst="rect">
            <a:avLst/>
          </a:prstGeom>
        </p:spPr>
      </p:pic>
      <p:pic>
        <p:nvPicPr>
          <p:cNvPr id="283" name="図 282">
            <a:extLst>
              <a:ext uri="{FF2B5EF4-FFF2-40B4-BE49-F238E27FC236}">
                <a16:creationId xmlns:a16="http://schemas.microsoft.com/office/drawing/2014/main" id="{AF5512A1-710B-CBE8-B4A7-D784496812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19596" y="2732732"/>
            <a:ext cx="410190" cy="167542"/>
          </a:xfrm>
          <a:prstGeom prst="rect">
            <a:avLst/>
          </a:prstGeom>
        </p:spPr>
      </p:pic>
      <p:pic>
        <p:nvPicPr>
          <p:cNvPr id="284" name="図 283">
            <a:extLst>
              <a:ext uri="{FF2B5EF4-FFF2-40B4-BE49-F238E27FC236}">
                <a16:creationId xmlns:a16="http://schemas.microsoft.com/office/drawing/2014/main" id="{249496CE-B803-D6AD-5E03-ABAABF8DAD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99096" y="2732732"/>
            <a:ext cx="410190" cy="167542"/>
          </a:xfrm>
          <a:prstGeom prst="rect">
            <a:avLst/>
          </a:prstGeom>
        </p:spPr>
      </p:pic>
      <p:pic>
        <p:nvPicPr>
          <p:cNvPr id="285" name="図 284">
            <a:extLst>
              <a:ext uri="{FF2B5EF4-FFF2-40B4-BE49-F238E27FC236}">
                <a16:creationId xmlns:a16="http://schemas.microsoft.com/office/drawing/2014/main" id="{DB3263A1-2EA1-96EF-1AC6-DAF04F48B9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78596" y="2732732"/>
            <a:ext cx="410190" cy="167542"/>
          </a:xfrm>
          <a:prstGeom prst="rect">
            <a:avLst/>
          </a:prstGeom>
        </p:spPr>
      </p:pic>
      <p:pic>
        <p:nvPicPr>
          <p:cNvPr id="286" name="図 285">
            <a:extLst>
              <a:ext uri="{FF2B5EF4-FFF2-40B4-BE49-F238E27FC236}">
                <a16:creationId xmlns:a16="http://schemas.microsoft.com/office/drawing/2014/main" id="{AECEBF92-2243-34F3-5F42-3E7625C118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8096" y="2732732"/>
            <a:ext cx="410190" cy="167542"/>
          </a:xfrm>
          <a:prstGeom prst="rect">
            <a:avLst/>
          </a:prstGeom>
        </p:spPr>
      </p:pic>
      <p:pic>
        <p:nvPicPr>
          <p:cNvPr id="287" name="図 286">
            <a:extLst>
              <a:ext uri="{FF2B5EF4-FFF2-40B4-BE49-F238E27FC236}">
                <a16:creationId xmlns:a16="http://schemas.microsoft.com/office/drawing/2014/main" id="{EF800002-45F8-D77D-5004-A8C286F1AC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37596" y="2732732"/>
            <a:ext cx="410190" cy="167542"/>
          </a:xfrm>
          <a:prstGeom prst="rect">
            <a:avLst/>
          </a:prstGeom>
        </p:spPr>
      </p:pic>
      <p:pic>
        <p:nvPicPr>
          <p:cNvPr id="288" name="図 287">
            <a:extLst>
              <a:ext uri="{FF2B5EF4-FFF2-40B4-BE49-F238E27FC236}">
                <a16:creationId xmlns:a16="http://schemas.microsoft.com/office/drawing/2014/main" id="{B47163D2-DD3A-D44D-080B-35CB06829C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17096" y="2732732"/>
            <a:ext cx="410190" cy="167542"/>
          </a:xfrm>
          <a:prstGeom prst="rect">
            <a:avLst/>
          </a:prstGeom>
        </p:spPr>
      </p:pic>
      <p:pic>
        <p:nvPicPr>
          <p:cNvPr id="289" name="図 288">
            <a:extLst>
              <a:ext uri="{FF2B5EF4-FFF2-40B4-BE49-F238E27FC236}">
                <a16:creationId xmlns:a16="http://schemas.microsoft.com/office/drawing/2014/main" id="{38C7E1CF-46DF-401B-9A23-07F321170F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6596" y="2732732"/>
            <a:ext cx="410190" cy="167542"/>
          </a:xfrm>
          <a:prstGeom prst="rect">
            <a:avLst/>
          </a:prstGeom>
        </p:spPr>
      </p:pic>
      <p:pic>
        <p:nvPicPr>
          <p:cNvPr id="293" name="図 292">
            <a:extLst>
              <a:ext uri="{FF2B5EF4-FFF2-40B4-BE49-F238E27FC236}">
                <a16:creationId xmlns:a16="http://schemas.microsoft.com/office/drawing/2014/main" id="{A0361363-72A0-C502-1C27-0DD443E3D7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1096" y="3257242"/>
            <a:ext cx="410190" cy="167542"/>
          </a:xfrm>
          <a:prstGeom prst="rect">
            <a:avLst/>
          </a:prstGeom>
        </p:spPr>
      </p:pic>
      <p:pic>
        <p:nvPicPr>
          <p:cNvPr id="294" name="図 293">
            <a:extLst>
              <a:ext uri="{FF2B5EF4-FFF2-40B4-BE49-F238E27FC236}">
                <a16:creationId xmlns:a16="http://schemas.microsoft.com/office/drawing/2014/main" id="{330DADFC-EC05-6E87-DA6E-4E502C0E10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60596" y="3257242"/>
            <a:ext cx="410190" cy="167542"/>
          </a:xfrm>
          <a:prstGeom prst="rect">
            <a:avLst/>
          </a:prstGeom>
        </p:spPr>
      </p:pic>
      <p:pic>
        <p:nvPicPr>
          <p:cNvPr id="295" name="図 294">
            <a:extLst>
              <a:ext uri="{FF2B5EF4-FFF2-40B4-BE49-F238E27FC236}">
                <a16:creationId xmlns:a16="http://schemas.microsoft.com/office/drawing/2014/main" id="{8A4CFA99-4604-0431-6D4A-7B179E3D5B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40096" y="3257242"/>
            <a:ext cx="410190" cy="167542"/>
          </a:xfrm>
          <a:prstGeom prst="rect">
            <a:avLst/>
          </a:prstGeom>
        </p:spPr>
      </p:pic>
      <p:pic>
        <p:nvPicPr>
          <p:cNvPr id="296" name="図 295">
            <a:extLst>
              <a:ext uri="{FF2B5EF4-FFF2-40B4-BE49-F238E27FC236}">
                <a16:creationId xmlns:a16="http://schemas.microsoft.com/office/drawing/2014/main" id="{B7CB04D6-F1B3-D26C-ED5B-0DCE55ED27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19596" y="3257242"/>
            <a:ext cx="410190" cy="167542"/>
          </a:xfrm>
          <a:prstGeom prst="rect">
            <a:avLst/>
          </a:prstGeom>
        </p:spPr>
      </p:pic>
      <p:pic>
        <p:nvPicPr>
          <p:cNvPr id="297" name="図 296">
            <a:extLst>
              <a:ext uri="{FF2B5EF4-FFF2-40B4-BE49-F238E27FC236}">
                <a16:creationId xmlns:a16="http://schemas.microsoft.com/office/drawing/2014/main" id="{88B37110-94D6-7761-E6D8-6E73AF5D1B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99096" y="3257242"/>
            <a:ext cx="410190" cy="167542"/>
          </a:xfrm>
          <a:prstGeom prst="rect">
            <a:avLst/>
          </a:prstGeom>
        </p:spPr>
      </p:pic>
      <p:pic>
        <p:nvPicPr>
          <p:cNvPr id="298" name="図 297">
            <a:extLst>
              <a:ext uri="{FF2B5EF4-FFF2-40B4-BE49-F238E27FC236}">
                <a16:creationId xmlns:a16="http://schemas.microsoft.com/office/drawing/2014/main" id="{6CC85B85-7B45-05D5-2BBE-1981755C67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78596" y="3257242"/>
            <a:ext cx="410190" cy="167542"/>
          </a:xfrm>
          <a:prstGeom prst="rect">
            <a:avLst/>
          </a:prstGeom>
        </p:spPr>
      </p:pic>
      <p:pic>
        <p:nvPicPr>
          <p:cNvPr id="299" name="図 298">
            <a:extLst>
              <a:ext uri="{FF2B5EF4-FFF2-40B4-BE49-F238E27FC236}">
                <a16:creationId xmlns:a16="http://schemas.microsoft.com/office/drawing/2014/main" id="{992CBD2C-4093-7DF6-7460-9F16B06621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8096" y="3257242"/>
            <a:ext cx="410190" cy="167542"/>
          </a:xfrm>
          <a:prstGeom prst="rect">
            <a:avLst/>
          </a:prstGeom>
        </p:spPr>
      </p:pic>
      <p:pic>
        <p:nvPicPr>
          <p:cNvPr id="300" name="図 299">
            <a:extLst>
              <a:ext uri="{FF2B5EF4-FFF2-40B4-BE49-F238E27FC236}">
                <a16:creationId xmlns:a16="http://schemas.microsoft.com/office/drawing/2014/main" id="{78D282B7-7623-98D1-96A4-3CE4055595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37596" y="3257242"/>
            <a:ext cx="410190" cy="167542"/>
          </a:xfrm>
          <a:prstGeom prst="rect">
            <a:avLst/>
          </a:prstGeom>
        </p:spPr>
      </p:pic>
      <p:pic>
        <p:nvPicPr>
          <p:cNvPr id="301" name="図 300">
            <a:extLst>
              <a:ext uri="{FF2B5EF4-FFF2-40B4-BE49-F238E27FC236}">
                <a16:creationId xmlns:a16="http://schemas.microsoft.com/office/drawing/2014/main" id="{4EFF85A6-EAFB-2A72-95CE-D5FB9EF75A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17096" y="3257242"/>
            <a:ext cx="410190" cy="167542"/>
          </a:xfrm>
          <a:prstGeom prst="rect">
            <a:avLst/>
          </a:prstGeom>
        </p:spPr>
      </p:pic>
      <p:pic>
        <p:nvPicPr>
          <p:cNvPr id="302" name="図 301">
            <a:extLst>
              <a:ext uri="{FF2B5EF4-FFF2-40B4-BE49-F238E27FC236}">
                <a16:creationId xmlns:a16="http://schemas.microsoft.com/office/drawing/2014/main" id="{DD79D23A-1712-A829-0E8C-BB44F8DA3F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6596" y="3257242"/>
            <a:ext cx="410190" cy="167542"/>
          </a:xfrm>
          <a:prstGeom prst="rect">
            <a:avLst/>
          </a:prstGeom>
        </p:spPr>
      </p:pic>
      <p:pic>
        <p:nvPicPr>
          <p:cNvPr id="306" name="図 305">
            <a:extLst>
              <a:ext uri="{FF2B5EF4-FFF2-40B4-BE49-F238E27FC236}">
                <a16:creationId xmlns:a16="http://schemas.microsoft.com/office/drawing/2014/main" id="{FD6BFF93-8D50-1C9A-8951-CDA705A12C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1096" y="3777942"/>
            <a:ext cx="410190" cy="167542"/>
          </a:xfrm>
          <a:prstGeom prst="rect">
            <a:avLst/>
          </a:prstGeom>
        </p:spPr>
      </p:pic>
      <p:pic>
        <p:nvPicPr>
          <p:cNvPr id="307" name="図 306">
            <a:extLst>
              <a:ext uri="{FF2B5EF4-FFF2-40B4-BE49-F238E27FC236}">
                <a16:creationId xmlns:a16="http://schemas.microsoft.com/office/drawing/2014/main" id="{B601FC71-B8CF-FEC3-5B63-CCEE9BF776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60596" y="3777942"/>
            <a:ext cx="410190" cy="167542"/>
          </a:xfrm>
          <a:prstGeom prst="rect">
            <a:avLst/>
          </a:prstGeom>
        </p:spPr>
      </p:pic>
      <p:pic>
        <p:nvPicPr>
          <p:cNvPr id="308" name="図 307">
            <a:extLst>
              <a:ext uri="{FF2B5EF4-FFF2-40B4-BE49-F238E27FC236}">
                <a16:creationId xmlns:a16="http://schemas.microsoft.com/office/drawing/2014/main" id="{E7A259DD-2066-F1E5-AAAE-21A5F62853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40096" y="3777942"/>
            <a:ext cx="410190" cy="167542"/>
          </a:xfrm>
          <a:prstGeom prst="rect">
            <a:avLst/>
          </a:prstGeom>
        </p:spPr>
      </p:pic>
      <p:pic>
        <p:nvPicPr>
          <p:cNvPr id="309" name="図 308">
            <a:extLst>
              <a:ext uri="{FF2B5EF4-FFF2-40B4-BE49-F238E27FC236}">
                <a16:creationId xmlns:a16="http://schemas.microsoft.com/office/drawing/2014/main" id="{CB0282E4-B4C0-669F-830D-A9D1E4EAF7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19596" y="3777942"/>
            <a:ext cx="410190" cy="167542"/>
          </a:xfrm>
          <a:prstGeom prst="rect">
            <a:avLst/>
          </a:prstGeom>
        </p:spPr>
      </p:pic>
      <p:pic>
        <p:nvPicPr>
          <p:cNvPr id="310" name="図 309">
            <a:extLst>
              <a:ext uri="{FF2B5EF4-FFF2-40B4-BE49-F238E27FC236}">
                <a16:creationId xmlns:a16="http://schemas.microsoft.com/office/drawing/2014/main" id="{A82E8DDF-4F33-8A4F-ABB6-74CB7D1EBE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99096" y="3777942"/>
            <a:ext cx="410190" cy="167542"/>
          </a:xfrm>
          <a:prstGeom prst="rect">
            <a:avLst/>
          </a:prstGeom>
        </p:spPr>
      </p:pic>
      <p:pic>
        <p:nvPicPr>
          <p:cNvPr id="311" name="図 310">
            <a:extLst>
              <a:ext uri="{FF2B5EF4-FFF2-40B4-BE49-F238E27FC236}">
                <a16:creationId xmlns:a16="http://schemas.microsoft.com/office/drawing/2014/main" id="{CF5D3943-CB2F-05B0-B2A0-7607168D3D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78596" y="3777942"/>
            <a:ext cx="410190" cy="167542"/>
          </a:xfrm>
          <a:prstGeom prst="rect">
            <a:avLst/>
          </a:prstGeom>
        </p:spPr>
      </p:pic>
      <p:pic>
        <p:nvPicPr>
          <p:cNvPr id="312" name="図 311">
            <a:extLst>
              <a:ext uri="{FF2B5EF4-FFF2-40B4-BE49-F238E27FC236}">
                <a16:creationId xmlns:a16="http://schemas.microsoft.com/office/drawing/2014/main" id="{8E374941-5901-0209-2B0E-095E20ADF2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8096" y="3777942"/>
            <a:ext cx="410190" cy="167542"/>
          </a:xfrm>
          <a:prstGeom prst="rect">
            <a:avLst/>
          </a:prstGeom>
        </p:spPr>
      </p:pic>
      <p:pic>
        <p:nvPicPr>
          <p:cNvPr id="313" name="図 312">
            <a:extLst>
              <a:ext uri="{FF2B5EF4-FFF2-40B4-BE49-F238E27FC236}">
                <a16:creationId xmlns:a16="http://schemas.microsoft.com/office/drawing/2014/main" id="{7C22D5CB-2541-BE4A-4C22-F8584504C1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37596" y="3777942"/>
            <a:ext cx="410190" cy="167542"/>
          </a:xfrm>
          <a:prstGeom prst="rect">
            <a:avLst/>
          </a:prstGeom>
        </p:spPr>
      </p:pic>
      <p:pic>
        <p:nvPicPr>
          <p:cNvPr id="314" name="図 313">
            <a:extLst>
              <a:ext uri="{FF2B5EF4-FFF2-40B4-BE49-F238E27FC236}">
                <a16:creationId xmlns:a16="http://schemas.microsoft.com/office/drawing/2014/main" id="{CB071002-4DF7-1FA2-6251-AA3F3D7CBF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17096" y="3777942"/>
            <a:ext cx="410190" cy="167542"/>
          </a:xfrm>
          <a:prstGeom prst="rect">
            <a:avLst/>
          </a:prstGeom>
        </p:spPr>
      </p:pic>
      <p:pic>
        <p:nvPicPr>
          <p:cNvPr id="315" name="図 314">
            <a:extLst>
              <a:ext uri="{FF2B5EF4-FFF2-40B4-BE49-F238E27FC236}">
                <a16:creationId xmlns:a16="http://schemas.microsoft.com/office/drawing/2014/main" id="{901D5E2B-0974-351D-6BB3-B76DD7984E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6596" y="3777942"/>
            <a:ext cx="410190" cy="16754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AF5B58ED-D366-C822-7507-D226DBC0DD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05133" y="3748870"/>
            <a:ext cx="435607" cy="133003"/>
          </a:xfrm>
          <a:prstGeom prst="rect">
            <a:avLst/>
          </a:prstGeom>
        </p:spPr>
      </p:pic>
      <p:pic>
        <p:nvPicPr>
          <p:cNvPr id="199" name="図 198">
            <a:extLst>
              <a:ext uri="{FF2B5EF4-FFF2-40B4-BE49-F238E27FC236}">
                <a16:creationId xmlns:a16="http://schemas.microsoft.com/office/drawing/2014/main" id="{997AAEDD-A2A3-3D76-16EA-9AC8C491E9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76097" y="2732732"/>
            <a:ext cx="410190" cy="167542"/>
          </a:xfrm>
          <a:prstGeom prst="rect">
            <a:avLst/>
          </a:prstGeom>
        </p:spPr>
      </p:pic>
      <p:pic>
        <p:nvPicPr>
          <p:cNvPr id="200" name="図 199">
            <a:extLst>
              <a:ext uri="{FF2B5EF4-FFF2-40B4-BE49-F238E27FC236}">
                <a16:creationId xmlns:a16="http://schemas.microsoft.com/office/drawing/2014/main" id="{27BD22EC-B0E2-BC0B-C51B-79FC1243B2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55597" y="2732732"/>
            <a:ext cx="410190" cy="167542"/>
          </a:xfrm>
          <a:prstGeom prst="rect">
            <a:avLst/>
          </a:prstGeom>
        </p:spPr>
      </p:pic>
      <p:pic>
        <p:nvPicPr>
          <p:cNvPr id="201" name="図 200">
            <a:extLst>
              <a:ext uri="{FF2B5EF4-FFF2-40B4-BE49-F238E27FC236}">
                <a16:creationId xmlns:a16="http://schemas.microsoft.com/office/drawing/2014/main" id="{6216D0C6-CC49-4281-F382-DE43D30C26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76097" y="3257242"/>
            <a:ext cx="410190" cy="167542"/>
          </a:xfrm>
          <a:prstGeom prst="rect">
            <a:avLst/>
          </a:prstGeom>
        </p:spPr>
      </p:pic>
      <p:pic>
        <p:nvPicPr>
          <p:cNvPr id="202" name="図 201">
            <a:extLst>
              <a:ext uri="{FF2B5EF4-FFF2-40B4-BE49-F238E27FC236}">
                <a16:creationId xmlns:a16="http://schemas.microsoft.com/office/drawing/2014/main" id="{17099117-25B7-5159-B08C-56B2B862C6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55597" y="3257242"/>
            <a:ext cx="410190" cy="167542"/>
          </a:xfrm>
          <a:prstGeom prst="rect">
            <a:avLst/>
          </a:prstGeom>
        </p:spPr>
      </p:pic>
      <p:pic>
        <p:nvPicPr>
          <p:cNvPr id="203" name="図 202">
            <a:extLst>
              <a:ext uri="{FF2B5EF4-FFF2-40B4-BE49-F238E27FC236}">
                <a16:creationId xmlns:a16="http://schemas.microsoft.com/office/drawing/2014/main" id="{71659411-EED5-08AD-94EF-73F38837EF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76097" y="3777942"/>
            <a:ext cx="410190" cy="167542"/>
          </a:xfrm>
          <a:prstGeom prst="rect">
            <a:avLst/>
          </a:prstGeom>
        </p:spPr>
      </p:pic>
      <p:pic>
        <p:nvPicPr>
          <p:cNvPr id="204" name="図 203">
            <a:extLst>
              <a:ext uri="{FF2B5EF4-FFF2-40B4-BE49-F238E27FC236}">
                <a16:creationId xmlns:a16="http://schemas.microsoft.com/office/drawing/2014/main" id="{0842674E-FDE3-0CF4-CBF9-73697CFE3B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55597" y="3777942"/>
            <a:ext cx="410190" cy="167542"/>
          </a:xfrm>
          <a:prstGeom prst="rect">
            <a:avLst/>
          </a:prstGeom>
        </p:spPr>
      </p:pic>
      <p:pic>
        <p:nvPicPr>
          <p:cNvPr id="239" name="図 238">
            <a:extLst>
              <a:ext uri="{FF2B5EF4-FFF2-40B4-BE49-F238E27FC236}">
                <a16:creationId xmlns:a16="http://schemas.microsoft.com/office/drawing/2014/main" id="{D0E2E3A5-9E93-C63B-CBAE-2B81BC596C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35097" y="2731751"/>
            <a:ext cx="410190" cy="167542"/>
          </a:xfrm>
          <a:prstGeom prst="rect">
            <a:avLst/>
          </a:prstGeom>
        </p:spPr>
      </p:pic>
      <p:pic>
        <p:nvPicPr>
          <p:cNvPr id="240" name="図 239">
            <a:extLst>
              <a:ext uri="{FF2B5EF4-FFF2-40B4-BE49-F238E27FC236}">
                <a16:creationId xmlns:a16="http://schemas.microsoft.com/office/drawing/2014/main" id="{13D88DDE-A201-221E-231F-F3B090251D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35097" y="3256261"/>
            <a:ext cx="410190" cy="167542"/>
          </a:xfrm>
          <a:prstGeom prst="rect">
            <a:avLst/>
          </a:prstGeom>
        </p:spPr>
      </p:pic>
      <p:pic>
        <p:nvPicPr>
          <p:cNvPr id="241" name="図 240">
            <a:extLst>
              <a:ext uri="{FF2B5EF4-FFF2-40B4-BE49-F238E27FC236}">
                <a16:creationId xmlns:a16="http://schemas.microsoft.com/office/drawing/2014/main" id="{0106C75D-7101-CD01-0883-F3DDC62CF26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35097" y="3776961"/>
            <a:ext cx="410190" cy="167542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34000DDB-5DBD-71F8-BAC1-1A9DF84352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29487" y="3210253"/>
            <a:ext cx="519901" cy="148816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1A8BEF88-2483-BDFE-EDFB-77CD162AF08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30674" y="2654492"/>
            <a:ext cx="175103" cy="146953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1BE43ED-63F4-A83F-5D2D-202253ECED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53937" y="3219778"/>
            <a:ext cx="519901" cy="148816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2A435D61-AA43-0B07-8B4F-24C84202775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86157" y="2667489"/>
            <a:ext cx="175103" cy="146953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EDDDF54-468A-5ED8-7E28-D6D2105677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01088" y="5265069"/>
            <a:ext cx="519901" cy="148816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33B2159-2F40-CF05-4FD4-62830C9969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94522" y="5195399"/>
            <a:ext cx="519901" cy="148816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9E90068A-1C7B-C1EE-0AFD-E1E2BAE6245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83056" y="5845133"/>
            <a:ext cx="175103" cy="146953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6360D68C-5D97-98DB-1E34-5BADAAAFB6E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46963" y="5845132"/>
            <a:ext cx="175103" cy="14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116</cp:revision>
  <cp:lastPrinted>2021-06-02T08:17:20Z</cp:lastPrinted>
  <dcterms:created xsi:type="dcterms:W3CDTF">2017-02-16T14:19:57Z</dcterms:created>
  <dcterms:modified xsi:type="dcterms:W3CDTF">2024-05-01T05:53:45Z</dcterms:modified>
</cp:coreProperties>
</file>