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9C2A13C-DB61-4FB4-BF79-B45260D4DE65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9" autoAdjust="0"/>
    <p:restoredTop sz="94238" autoAdjust="0"/>
  </p:normalViewPr>
  <p:slideViewPr>
    <p:cSldViewPr snapToGrid="0">
      <p:cViewPr varScale="1">
        <p:scale>
          <a:sx n="85" d="100"/>
          <a:sy n="85" d="100"/>
        </p:scale>
        <p:origin x="14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7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3F5C30-57E4-4D16-A1AA-67FBA5FED3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886487-2BA9-4EBD-9BE7-CC80840D84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98D44-DD9F-4C7F-B0E6-6576029A26CE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94B61F-B1D4-4564-94DF-91C59A1CA1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6C90E6-D5EE-4078-A21C-0631B781B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6CD8-F258-463F-9563-29EB5F089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45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D152A2B4-567A-4207-B05A-464A6928C0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" y="0"/>
            <a:ext cx="96205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67E8C6C-6E77-45F5-8E06-CA3A65EC0C44}"/>
              </a:ext>
            </a:extLst>
          </p:cNvPr>
          <p:cNvGrpSpPr/>
          <p:nvPr/>
        </p:nvGrpSpPr>
        <p:grpSpPr>
          <a:xfrm>
            <a:off x="3917361" y="2978044"/>
            <a:ext cx="2327860" cy="1861532"/>
            <a:chOff x="3158803" y="2283251"/>
            <a:chExt cx="2453908" cy="1817839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F4C35584-3AB5-4D27-9F28-1D8180073B7F}"/>
                </a:ext>
              </a:extLst>
            </p:cNvPr>
            <p:cNvGrpSpPr/>
            <p:nvPr/>
          </p:nvGrpSpPr>
          <p:grpSpPr>
            <a:xfrm>
              <a:off x="4389988" y="2283252"/>
              <a:ext cx="1222723" cy="1817838"/>
              <a:chOff x="3965256" y="1426910"/>
              <a:chExt cx="1222723" cy="1817838"/>
            </a:xfrm>
          </p:grpSpPr>
          <p:pic>
            <p:nvPicPr>
              <p:cNvPr id="11" name="図 10">
                <a:extLst>
                  <a:ext uri="{FF2B5EF4-FFF2-40B4-BE49-F238E27FC236}">
                    <a16:creationId xmlns:a16="http://schemas.microsoft.com/office/drawing/2014/main" id="{8750DF49-769E-4DFD-A1E6-00CD25D95A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909590" y="2512686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12" name="図 11">
                <a:extLst>
                  <a:ext uri="{FF2B5EF4-FFF2-40B4-BE49-F238E27FC236}">
                    <a16:creationId xmlns:a16="http://schemas.microsoft.com/office/drawing/2014/main" id="{98BBC698-BE16-45BE-849E-1FAE7310D0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915429" y="2010420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13" name="図 12">
                <a:extLst>
                  <a:ext uri="{FF2B5EF4-FFF2-40B4-BE49-F238E27FC236}">
                    <a16:creationId xmlns:a16="http://schemas.microsoft.com/office/drawing/2014/main" id="{E3847170-C9A0-4519-88BC-C010CDDE9F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91409" y="2507174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14" name="図 13">
                <a:extLst>
                  <a:ext uri="{FF2B5EF4-FFF2-40B4-BE49-F238E27FC236}">
                    <a16:creationId xmlns:a16="http://schemas.microsoft.com/office/drawing/2014/main" id="{F77E0260-5C26-4ECF-959F-50CC0B8127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97249" y="2004908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D1BBA629-BC57-4A54-BCAE-007898882C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95503" y="2512686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4B0CDBFA-8731-402B-8A19-C9BC2B08C2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501343" y="2010420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54D350B7-2781-41F4-ADC2-F846BA419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287874" y="2507174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AFB91835-5136-4B9D-8EE8-775A6B1F36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293712" y="2004908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AB055E05-3BD7-418E-A3EC-22CF245A3E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81419" y="2512688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0" name="図 19">
                <a:extLst>
                  <a:ext uri="{FF2B5EF4-FFF2-40B4-BE49-F238E27FC236}">
                    <a16:creationId xmlns:a16="http://schemas.microsoft.com/office/drawing/2014/main" id="{62699C24-E015-4C41-A029-EB0F13AA2C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87259" y="2010422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1" name="図 20">
                <a:extLst>
                  <a:ext uri="{FF2B5EF4-FFF2-40B4-BE49-F238E27FC236}">
                    <a16:creationId xmlns:a16="http://schemas.microsoft.com/office/drawing/2014/main" id="{A01C4280-7850-4DD2-9109-7ED5236DB1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73785" y="2507175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2" name="図 21">
                <a:extLst>
                  <a:ext uri="{FF2B5EF4-FFF2-40B4-BE49-F238E27FC236}">
                    <a16:creationId xmlns:a16="http://schemas.microsoft.com/office/drawing/2014/main" id="{DC8577AC-5C37-4365-8A54-7032D7B973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79623" y="2004909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F4FF289E-5B78-424C-B68D-E22BBD3598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909590" y="1523900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4" name="図 23">
                <a:extLst>
                  <a:ext uri="{FF2B5EF4-FFF2-40B4-BE49-F238E27FC236}">
                    <a16:creationId xmlns:a16="http://schemas.microsoft.com/office/drawing/2014/main" id="{44F83102-68FA-46F3-A468-7A0FFE42F3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91409" y="1518387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5" name="図 24">
                <a:extLst>
                  <a:ext uri="{FF2B5EF4-FFF2-40B4-BE49-F238E27FC236}">
                    <a16:creationId xmlns:a16="http://schemas.microsoft.com/office/drawing/2014/main" id="{5112BD8F-268D-4657-985F-8B05465275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95503" y="1523900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6" name="図 25">
                <a:extLst>
                  <a:ext uri="{FF2B5EF4-FFF2-40B4-BE49-F238E27FC236}">
                    <a16:creationId xmlns:a16="http://schemas.microsoft.com/office/drawing/2014/main" id="{4C395AA2-652F-43EB-B18F-F01339D942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287874" y="1518387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7" name="図 26">
                <a:extLst>
                  <a:ext uri="{FF2B5EF4-FFF2-40B4-BE49-F238E27FC236}">
                    <a16:creationId xmlns:a16="http://schemas.microsoft.com/office/drawing/2014/main" id="{9B16BA23-5558-4377-90FD-A9464AF2B2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81419" y="1523902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8" name="図 27">
                <a:extLst>
                  <a:ext uri="{FF2B5EF4-FFF2-40B4-BE49-F238E27FC236}">
                    <a16:creationId xmlns:a16="http://schemas.microsoft.com/office/drawing/2014/main" id="{2589EE02-92A3-4964-8123-D5AB9BDDC5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73785" y="1518389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12D99D52-97A8-448C-AB0B-9B331CB627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909589" y="2972195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30" name="図 29">
                <a:extLst>
                  <a:ext uri="{FF2B5EF4-FFF2-40B4-BE49-F238E27FC236}">
                    <a16:creationId xmlns:a16="http://schemas.microsoft.com/office/drawing/2014/main" id="{583AA4CA-AAED-4568-9C5B-C78153A28C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91408" y="2966683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31" name="図 30">
                <a:extLst>
                  <a:ext uri="{FF2B5EF4-FFF2-40B4-BE49-F238E27FC236}">
                    <a16:creationId xmlns:a16="http://schemas.microsoft.com/office/drawing/2014/main" id="{E886E8A8-B714-4C52-8449-6C4372202E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95503" y="2972195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32" name="図 31">
                <a:extLst>
                  <a:ext uri="{FF2B5EF4-FFF2-40B4-BE49-F238E27FC236}">
                    <a16:creationId xmlns:a16="http://schemas.microsoft.com/office/drawing/2014/main" id="{4E8C66FE-9444-44A7-8535-34A0729851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287871" y="2966683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33" name="図 32">
                <a:extLst>
                  <a:ext uri="{FF2B5EF4-FFF2-40B4-BE49-F238E27FC236}">
                    <a16:creationId xmlns:a16="http://schemas.microsoft.com/office/drawing/2014/main" id="{015F91A0-5049-448C-8481-B498D52231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81418" y="2972197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34" name="図 33">
                <a:extLst>
                  <a:ext uri="{FF2B5EF4-FFF2-40B4-BE49-F238E27FC236}">
                    <a16:creationId xmlns:a16="http://schemas.microsoft.com/office/drawing/2014/main" id="{5FEE7941-4484-46EA-8DE0-7B8FBEAC94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873779" y="2966684"/>
                <a:ext cx="364028" cy="181073"/>
              </a:xfrm>
              <a:prstGeom prst="rect">
                <a:avLst/>
              </a:prstGeom>
            </p:spPr>
          </p:pic>
        </p:grpSp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F78D565B-7B42-43B4-A9CE-D3DB5E4055AC}"/>
                </a:ext>
              </a:extLst>
            </p:cNvPr>
            <p:cNvGrpSpPr/>
            <p:nvPr/>
          </p:nvGrpSpPr>
          <p:grpSpPr>
            <a:xfrm>
              <a:off x="3158803" y="2283251"/>
              <a:ext cx="1213934" cy="1817836"/>
              <a:chOff x="4109437" y="1426910"/>
              <a:chExt cx="1213934" cy="1817836"/>
            </a:xfrm>
          </p:grpSpPr>
          <p:pic>
            <p:nvPicPr>
              <p:cNvPr id="37" name="図 36">
                <a:extLst>
                  <a:ext uri="{FF2B5EF4-FFF2-40B4-BE49-F238E27FC236}">
                    <a16:creationId xmlns:a16="http://schemas.microsoft.com/office/drawing/2014/main" id="{06559876-FF7B-42D5-968F-7266ED85F5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044981" y="2512686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38" name="図 37">
                <a:extLst>
                  <a:ext uri="{FF2B5EF4-FFF2-40B4-BE49-F238E27FC236}">
                    <a16:creationId xmlns:a16="http://schemas.microsoft.com/office/drawing/2014/main" id="{226D0A28-6007-4E17-B5C7-20EE885F93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050821" y="2010420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39" name="図 38">
                <a:extLst>
                  <a:ext uri="{FF2B5EF4-FFF2-40B4-BE49-F238E27FC236}">
                    <a16:creationId xmlns:a16="http://schemas.microsoft.com/office/drawing/2014/main" id="{BC411EEF-D6AA-424F-AE70-53496B3A58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835593" y="2507174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0" name="図 39">
                <a:extLst>
                  <a:ext uri="{FF2B5EF4-FFF2-40B4-BE49-F238E27FC236}">
                    <a16:creationId xmlns:a16="http://schemas.microsoft.com/office/drawing/2014/main" id="{192B6C83-1F5F-47B8-9E8D-D2239D13F1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841431" y="2004908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2F763D66-E2ED-454F-A394-FFFE29AC5D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29137" y="2512686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2" name="図 41">
                <a:extLst>
                  <a:ext uri="{FF2B5EF4-FFF2-40B4-BE49-F238E27FC236}">
                    <a16:creationId xmlns:a16="http://schemas.microsoft.com/office/drawing/2014/main" id="{A5E30799-6675-4A9E-B13B-49AB73EC30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34977" y="2010420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3" name="図 42">
                <a:extLst>
                  <a:ext uri="{FF2B5EF4-FFF2-40B4-BE49-F238E27FC236}">
                    <a16:creationId xmlns:a16="http://schemas.microsoft.com/office/drawing/2014/main" id="{16F15B54-8C49-4668-B5DC-A652C2C0DA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21508" y="2507174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4" name="図 43">
                <a:extLst>
                  <a:ext uri="{FF2B5EF4-FFF2-40B4-BE49-F238E27FC236}">
                    <a16:creationId xmlns:a16="http://schemas.microsoft.com/office/drawing/2014/main" id="{AAA24550-FB36-4018-8493-1593337D59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27345" y="2004908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5" name="図 44">
                <a:extLst>
                  <a:ext uri="{FF2B5EF4-FFF2-40B4-BE49-F238E27FC236}">
                    <a16:creationId xmlns:a16="http://schemas.microsoft.com/office/drawing/2014/main" id="{32B108CA-CF8B-44DA-B65E-C6EA345D99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227359" y="2507174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43C350D7-CFC5-45F8-999E-C540C69D7A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233200" y="2004908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7" name="図 46">
                <a:extLst>
                  <a:ext uri="{FF2B5EF4-FFF2-40B4-BE49-F238E27FC236}">
                    <a16:creationId xmlns:a16="http://schemas.microsoft.com/office/drawing/2014/main" id="{02C9C4CC-1F73-47B3-91C5-F61F471403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17969" y="2507175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8" name="図 47">
                <a:extLst>
                  <a:ext uri="{FF2B5EF4-FFF2-40B4-BE49-F238E27FC236}">
                    <a16:creationId xmlns:a16="http://schemas.microsoft.com/office/drawing/2014/main" id="{B0467639-30F7-4AAA-AE50-C3FF81C408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23803" y="2004909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49" name="図 48">
                <a:extLst>
                  <a:ext uri="{FF2B5EF4-FFF2-40B4-BE49-F238E27FC236}">
                    <a16:creationId xmlns:a16="http://schemas.microsoft.com/office/drawing/2014/main" id="{5CB9A379-FA1A-4B7B-BDF9-FB78F1CCC6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044984" y="1523900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0" name="図 49">
                <a:extLst>
                  <a:ext uri="{FF2B5EF4-FFF2-40B4-BE49-F238E27FC236}">
                    <a16:creationId xmlns:a16="http://schemas.microsoft.com/office/drawing/2014/main" id="{BE5F5F8C-A01B-4FEF-8C3B-D455E9F81C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835593" y="1518387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4DAC427C-31F4-4186-9ADC-202E1E3618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29137" y="1523900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FDE20860-19AC-457D-B72E-A0E23C9877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21508" y="1518387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3" name="図 52">
                <a:extLst>
                  <a:ext uri="{FF2B5EF4-FFF2-40B4-BE49-F238E27FC236}">
                    <a16:creationId xmlns:a16="http://schemas.microsoft.com/office/drawing/2014/main" id="{15350853-1289-4270-A913-48DD577C88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227359" y="1518388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4" name="図 53">
                <a:extLst>
                  <a:ext uri="{FF2B5EF4-FFF2-40B4-BE49-F238E27FC236}">
                    <a16:creationId xmlns:a16="http://schemas.microsoft.com/office/drawing/2014/main" id="{0961BC8C-935B-450B-9BF6-1171FAEA7A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17969" y="1518389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5" name="図 54">
                <a:extLst>
                  <a:ext uri="{FF2B5EF4-FFF2-40B4-BE49-F238E27FC236}">
                    <a16:creationId xmlns:a16="http://schemas.microsoft.com/office/drawing/2014/main" id="{D34ADD16-86BD-4BAB-A8B4-0F92F5AD08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044982" y="2972195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6" name="図 55">
                <a:extLst>
                  <a:ext uri="{FF2B5EF4-FFF2-40B4-BE49-F238E27FC236}">
                    <a16:creationId xmlns:a16="http://schemas.microsoft.com/office/drawing/2014/main" id="{C117402C-1227-49E5-9D7B-FC50E94D0E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835591" y="2966683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7" name="図 56">
                <a:extLst>
                  <a:ext uri="{FF2B5EF4-FFF2-40B4-BE49-F238E27FC236}">
                    <a16:creationId xmlns:a16="http://schemas.microsoft.com/office/drawing/2014/main" id="{E677F177-16BB-4445-8B07-3BB17F4B02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29137" y="2972195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60BAF92D-1F1A-498F-A5E9-AC1C3B4B35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21505" y="2966683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id="{A169E9FC-13D3-4011-A040-E3660DEC55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227359" y="2966683"/>
                <a:ext cx="364028" cy="181073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2A287C4B-DC10-4B4D-ADFA-0B3943E726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17960" y="2966684"/>
                <a:ext cx="364028" cy="181073"/>
              </a:xfrm>
              <a:prstGeom prst="rect">
                <a:avLst/>
              </a:prstGeom>
            </p:spPr>
          </p:pic>
        </p:grpSp>
      </p:grpSp>
      <p:pic>
        <p:nvPicPr>
          <p:cNvPr id="124" name="図 123">
            <a:extLst>
              <a:ext uri="{FF2B5EF4-FFF2-40B4-BE49-F238E27FC236}">
                <a16:creationId xmlns:a16="http://schemas.microsoft.com/office/drawing/2014/main" id="{D9EC7A47-ABDA-4958-AC46-F45DE20B2C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476" y="1180872"/>
            <a:ext cx="375517" cy="172274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B8077B48-9DF2-41AE-93E6-35F3A282C7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26" y="1168042"/>
            <a:ext cx="480393" cy="141204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BA1477F5-16BD-44CD-93BA-33C60C9D8E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475" y="1546954"/>
            <a:ext cx="375518" cy="172274"/>
          </a:xfrm>
          <a:prstGeom prst="rect">
            <a:avLst/>
          </a:prstGeom>
        </p:spPr>
      </p:pic>
      <p:pic>
        <p:nvPicPr>
          <p:cNvPr id="127" name="図 126">
            <a:extLst>
              <a:ext uri="{FF2B5EF4-FFF2-40B4-BE49-F238E27FC236}">
                <a16:creationId xmlns:a16="http://schemas.microsoft.com/office/drawing/2014/main" id="{DA2F57BF-49FC-49F8-999F-3D33C6D6FB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05100" y="1563570"/>
            <a:ext cx="388570" cy="126199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D7B3A7DE-CEB3-4E2A-ACC3-5EBA36C0EDD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178" y="1552792"/>
            <a:ext cx="380360" cy="109213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12EA0C34-9D44-4A5A-A693-FF9920BD6BD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310" y="1399969"/>
            <a:ext cx="136652" cy="126200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2D60282A-73B4-41FF-8059-6C73BDFE719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53" y="1430242"/>
            <a:ext cx="76825" cy="65654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A55F5AF1-FDEB-49A4-A1F0-6A41CEFBBC7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708" y="1683888"/>
            <a:ext cx="100511" cy="106348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BA8A3B76-7027-41F8-9F3B-5DE869F5BB4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043" y="1180872"/>
            <a:ext cx="373671" cy="17443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6F3AB88A-09A5-7A61-905A-4108364A95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26009" y="3927497"/>
            <a:ext cx="388570" cy="12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3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155</cp:revision>
  <cp:lastPrinted>2021-05-12T09:48:10Z</cp:lastPrinted>
  <dcterms:created xsi:type="dcterms:W3CDTF">2017-02-16T14:19:57Z</dcterms:created>
  <dcterms:modified xsi:type="dcterms:W3CDTF">2024-02-29T00:42:40Z</dcterms:modified>
</cp:coreProperties>
</file>