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</p:sldMasterIdLst>
  <p:notesMasterIdLst>
    <p:notesMasterId r:id="rId7"/>
  </p:notesMasterIdLst>
  <p:sldIdLst>
    <p:sldId id="256" r:id="rId4"/>
    <p:sldId id="257" r:id="rId5"/>
    <p:sldId id="258" r:id="rId6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790" autoAdjust="0"/>
  </p:normalViewPr>
  <p:slideViewPr>
    <p:cSldViewPr snapToGrid="0">
      <p:cViewPr varScale="1">
        <p:scale>
          <a:sx n="68" d="100"/>
          <a:sy n="68" d="100"/>
        </p:scale>
        <p:origin x="1104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27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B1176-C156-498A-AADA-2A40695121C0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3E44-8B89-41A9-8597-5CE090AF540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823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85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86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727C6E-1A5C-4420-BCBB-64F929B2E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3891E79-44FE-4AF8-A88D-9EDEA7BF8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FC44AB-0BA4-498A-B84D-AD081672AC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011C949F-A5F8-480B-AC27-B6862A25D301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EF2799-9022-43F2-BAC4-4038127C5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BDC5C1-A460-49F4-94F3-9AD679A04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3805486F-2B95-4CCC-BD44-E546046475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09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&#10;&#10;自動的に生成された説明">
            <a:extLst>
              <a:ext uri="{FF2B5EF4-FFF2-40B4-BE49-F238E27FC236}">
                <a16:creationId xmlns:a16="http://schemas.microsoft.com/office/drawing/2014/main" id="{59DB53FD-3BCE-4554-91B7-3E85CFBE0C8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77" y="-182883"/>
            <a:ext cx="10086103" cy="702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ダイアグラム が含まれている画像&#10;&#10;自動的に生成された説明">
            <a:extLst>
              <a:ext uri="{FF2B5EF4-FFF2-40B4-BE49-F238E27FC236}">
                <a16:creationId xmlns:a16="http://schemas.microsoft.com/office/drawing/2014/main" id="{38681BA4-9CFE-4F36-A980-21FF2F22A83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10" y="26125"/>
            <a:ext cx="9861538" cy="711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53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ダイアグラム&#10;&#10;自動的に生成された説明">
            <a:extLst>
              <a:ext uri="{FF2B5EF4-FFF2-40B4-BE49-F238E27FC236}">
                <a16:creationId xmlns:a16="http://schemas.microsoft.com/office/drawing/2014/main" id="{8B01D301-F287-4310-A756-5D5354AE09B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937" y="-209010"/>
            <a:ext cx="9845482" cy="7080071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3174A612-E4D3-441C-8B0A-82D3244FDD7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186" y="4333335"/>
            <a:ext cx="358903" cy="35890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781D9E1C-AEEE-49E6-A76D-1DAF6538EE3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629" y="5811024"/>
            <a:ext cx="358903" cy="358903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1D5EA5AE-DE76-43A5-A516-A9D4A3BBD93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702" y="5496445"/>
            <a:ext cx="2002628" cy="1073765"/>
          </a:xfrm>
          <a:prstGeom prst="rect">
            <a:avLst/>
          </a:prstGeom>
        </p:spPr>
      </p:pic>
      <p:pic>
        <p:nvPicPr>
          <p:cNvPr id="21" name="グラフィックス 20">
            <a:extLst>
              <a:ext uri="{FF2B5EF4-FFF2-40B4-BE49-F238E27FC236}">
                <a16:creationId xmlns:a16="http://schemas.microsoft.com/office/drawing/2014/main" id="{F15C060A-951F-4380-B092-BAF04F3239D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6457" y="5467449"/>
            <a:ext cx="3318907" cy="107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36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1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11" Type="http://schemas.openxmlformats.org/officeDocument/2006/relationships/image" Target="../media/image22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25" y="5753549"/>
            <a:ext cx="414072" cy="176632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821" y="6185005"/>
            <a:ext cx="118720" cy="112928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631" y="6036485"/>
            <a:ext cx="78181" cy="60808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831" y="6264405"/>
            <a:ext cx="610973" cy="202692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227" y="5753549"/>
            <a:ext cx="138989" cy="115824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25" y="6339691"/>
            <a:ext cx="437237" cy="127406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145" y="6049516"/>
            <a:ext cx="414072" cy="104242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74" y="5753549"/>
            <a:ext cx="414072" cy="170840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25" y="6049516"/>
            <a:ext cx="414072" cy="17084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040" y="1423797"/>
            <a:ext cx="1433325" cy="155783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767" y="1483328"/>
            <a:ext cx="2024028" cy="2018237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596" y="2936300"/>
            <a:ext cx="596495" cy="663093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282351" y="1091110"/>
            <a:ext cx="138989" cy="115824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562" y="881318"/>
            <a:ext cx="437237" cy="127406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653" y="881318"/>
            <a:ext cx="437237" cy="127406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798" y="881318"/>
            <a:ext cx="437237" cy="127406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103" y="881318"/>
            <a:ext cx="437237" cy="127406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75008" y="1091110"/>
            <a:ext cx="138989" cy="115824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058" y="1480947"/>
            <a:ext cx="1433325" cy="1557836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608" y="1480947"/>
            <a:ext cx="1433325" cy="1557836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809" y="3092203"/>
            <a:ext cx="414072" cy="176632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566" y="3092203"/>
            <a:ext cx="414072" cy="176632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687" y="3092203"/>
            <a:ext cx="414072" cy="176632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65" y="3092203"/>
            <a:ext cx="414072" cy="176632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322" y="3092203"/>
            <a:ext cx="414072" cy="176632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443" y="3092203"/>
            <a:ext cx="414072" cy="176632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65" y="3327868"/>
            <a:ext cx="414072" cy="176632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322" y="3327868"/>
            <a:ext cx="414072" cy="176632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443" y="3327868"/>
            <a:ext cx="414072" cy="176632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65" y="3554201"/>
            <a:ext cx="414072" cy="176632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322" y="3554201"/>
            <a:ext cx="414072" cy="176632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443" y="3554201"/>
            <a:ext cx="414072" cy="176632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3D36829F-9B6B-46E4-A914-17881F717FC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29900" y="1149022"/>
            <a:ext cx="138989" cy="11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6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411" y="1715800"/>
            <a:ext cx="3628194" cy="224988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517" y="5910714"/>
            <a:ext cx="414072" cy="176632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3413" y="6342170"/>
            <a:ext cx="118720" cy="11292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223" y="6193650"/>
            <a:ext cx="78181" cy="6080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423" y="6421570"/>
            <a:ext cx="610973" cy="20269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819" y="5910714"/>
            <a:ext cx="138989" cy="11582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517" y="6496856"/>
            <a:ext cx="437237" cy="127406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5737" y="6206681"/>
            <a:ext cx="414072" cy="104242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566" y="5910714"/>
            <a:ext cx="414072" cy="17084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517" y="6206681"/>
            <a:ext cx="414072" cy="170840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161" y="1110466"/>
            <a:ext cx="437237" cy="127406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595204" y="1318715"/>
            <a:ext cx="138989" cy="11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819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0395147A-6501-403E-B1DA-25A9AFDE08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254" y="5707857"/>
            <a:ext cx="443110" cy="18901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DAB6CBD1-D255-4539-8530-928BA5722A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150" y="6139314"/>
            <a:ext cx="127046" cy="120848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BC905216-5128-4058-806E-296AAB9E09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960" y="5990794"/>
            <a:ext cx="83663" cy="65072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F34DB34D-53BD-482F-8E89-443A677596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2160" y="6218713"/>
            <a:ext cx="653821" cy="216907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FA4EBD6D-2CD7-4425-8EC8-520E1CDDCB8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556" y="5707857"/>
            <a:ext cx="148737" cy="123947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D74C2765-5781-4F5F-9CC5-E142F88761F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254" y="6293999"/>
            <a:ext cx="467900" cy="13634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A4A81169-90BA-4531-B047-66838B2F9FF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473" y="6003825"/>
            <a:ext cx="443109" cy="111552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879792F8-157A-4A6D-BE53-D5FC2078A24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302" y="5707857"/>
            <a:ext cx="443111" cy="182821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F05C461D-D980-4560-BCE2-67B17E5DB62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253" y="6003824"/>
            <a:ext cx="443111" cy="182821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3F566B43-9D8C-493D-826F-52D8B9B8C9B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43605" y="3162062"/>
            <a:ext cx="998884" cy="941423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5A0BCEC-D519-4E18-A545-8BF5594BD1C3}"/>
              </a:ext>
            </a:extLst>
          </p:cNvPr>
          <p:cNvGrpSpPr/>
          <p:nvPr/>
        </p:nvGrpSpPr>
        <p:grpSpPr>
          <a:xfrm>
            <a:off x="5072236" y="1245632"/>
            <a:ext cx="1881876" cy="943953"/>
            <a:chOff x="5059173" y="1219506"/>
            <a:chExt cx="1881876" cy="943953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09BCF761-2C57-4393-8214-C1D028AC98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655441" y="875324"/>
              <a:ext cx="941426" cy="1629790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DFD1FB1B-6A0B-4F1F-83DA-733B1CD729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940453" y="1349724"/>
              <a:ext cx="414072" cy="176632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58D56C6A-50A5-4C93-B0BF-F40E8C92EC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940453" y="1868107"/>
              <a:ext cx="414072" cy="176632"/>
            </a:xfrm>
            <a:prstGeom prst="rect">
              <a:avLst/>
            </a:prstGeom>
          </p:spPr>
        </p:pic>
      </p:grpSp>
      <p:pic>
        <p:nvPicPr>
          <p:cNvPr id="20" name="図 19">
            <a:extLst>
              <a:ext uri="{FF2B5EF4-FFF2-40B4-BE49-F238E27FC236}">
                <a16:creationId xmlns:a16="http://schemas.microsoft.com/office/drawing/2014/main" id="{F98AB55C-7260-42F0-A8BE-91367342E6D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43219" y="1626516"/>
            <a:ext cx="437237" cy="127406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C70A12DA-E826-4DE3-A709-F76CF266A23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56950" y="3542944"/>
            <a:ext cx="437237" cy="127406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2434BFB5-F860-473D-A3C9-110DB07EF88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346" y="5293006"/>
            <a:ext cx="437237" cy="127406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C07C151E-E1C9-4569-A5B5-7F1C0CF8F8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580" y="4768109"/>
            <a:ext cx="443110" cy="189019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9FEE3E5E-BCE1-420F-BF98-D2D3D3AE5C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16515" y="4564482"/>
            <a:ext cx="443110" cy="189019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AFDAB675-B259-4E0D-9240-329F31667D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147472" y="4564481"/>
            <a:ext cx="443110" cy="189019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0E124A4A-394F-4F26-BDC7-0683BC832A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32580" y="4350063"/>
            <a:ext cx="443110" cy="18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580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1</Words>
  <Application>Microsoft Office PowerPoint</Application>
  <PresentationFormat>A4 210 x 297 mm</PresentationFormat>
  <Paragraphs>1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游ゴシック</vt:lpstr>
      <vt:lpstr>游ゴシック Light</vt:lpstr>
      <vt:lpstr>Arial</vt:lpstr>
      <vt:lpstr>Calibri</vt:lpstr>
      <vt:lpstr>Office テーマ</vt:lpstr>
      <vt:lpstr>デザインの設定</vt:lpstr>
      <vt:lpstr>1_デザインの設定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渡辺 忠明</cp:lastModifiedBy>
  <cp:revision>31</cp:revision>
  <cp:lastPrinted>2019-01-31T01:28:28Z</cp:lastPrinted>
  <dcterms:created xsi:type="dcterms:W3CDTF">2017-02-16T14:19:57Z</dcterms:created>
  <dcterms:modified xsi:type="dcterms:W3CDTF">2022-02-10T02:50:02Z</dcterms:modified>
</cp:coreProperties>
</file>