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3" r:id="rId2"/>
  </p:sldIdLst>
  <p:sldSz cx="9906000" cy="6858000" type="A4"/>
  <p:notesSz cx="10234613" cy="7099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18" autoAdjust="0"/>
  </p:normalViewPr>
  <p:slideViewPr>
    <p:cSldViewPr snapToGrid="0">
      <p:cViewPr>
        <p:scale>
          <a:sx n="64" d="100"/>
          <a:sy n="64" d="100"/>
        </p:scale>
        <p:origin x="19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836" cy="355959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796508" y="0"/>
            <a:ext cx="4436470" cy="355959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fld id="{D50557DA-6537-407E-AC14-109AA62E442E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87725" y="887413"/>
            <a:ext cx="3459163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0" tIns="47320" rIns="94640" bIns="473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23298" y="3417200"/>
            <a:ext cx="8188017" cy="2794687"/>
          </a:xfrm>
          <a:prstGeom prst="rect">
            <a:avLst/>
          </a:prstGeom>
        </p:spPr>
        <p:txBody>
          <a:bodyPr vert="horz" lIns="94640" tIns="47320" rIns="94640" bIns="473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743342"/>
            <a:ext cx="4434836" cy="355958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796508" y="6743342"/>
            <a:ext cx="4436470" cy="355958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23FA3800-D11B-4858-854B-F96E5C8A4A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62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A3800-D11B-4858-854B-F96E5C8A4A0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95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D554072-E7AE-410C-921A-8012E92EACA5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FF5DBE09-1886-4335-BB61-9610D7184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51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D554072-E7AE-410C-921A-8012E92EACA5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FF5DBE09-1886-4335-BB61-9610D7184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13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D554072-E7AE-410C-921A-8012E92EACA5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FF5DBE09-1886-4335-BB61-9610D7184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41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D554072-E7AE-410C-921A-8012E92EACA5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FF5DBE09-1886-4335-BB61-9610D7184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70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D554072-E7AE-410C-921A-8012E92EACA5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FF5DBE09-1886-4335-BB61-9610D7184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907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D554072-E7AE-410C-921A-8012E92EACA5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FF5DBE09-1886-4335-BB61-9610D7184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66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D554072-E7AE-410C-921A-8012E92EACA5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FF5DBE09-1886-4335-BB61-9610D7184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35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D554072-E7AE-410C-921A-8012E92EACA5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FF5DBE09-1886-4335-BB61-9610D7184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39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D554072-E7AE-410C-921A-8012E92EACA5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FF5DBE09-1886-4335-BB61-9610D7184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82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D554072-E7AE-410C-921A-8012E92EACA5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FF5DBE09-1886-4335-BB61-9610D7184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18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D554072-E7AE-410C-921A-8012E92EACA5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FF5DBE09-1886-4335-BB61-9610D7184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89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9D08B0B6-29FA-4B33-AD68-135A13A6494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6" y="0"/>
            <a:ext cx="9701274" cy="69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9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図 52">
            <a:extLst>
              <a:ext uri="{FF2B5EF4-FFF2-40B4-BE49-F238E27FC236}">
                <a16:creationId xmlns:a16="http://schemas.microsoft.com/office/drawing/2014/main" id="{E6E7AA7F-F112-41C8-A129-86FA8C86B4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500" y="101797"/>
            <a:ext cx="118215" cy="98093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577F941F-3AFB-4381-9582-2CB048142C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676123" y="-90200"/>
            <a:ext cx="437999" cy="96598"/>
          </a:xfrm>
          <a:prstGeom prst="rect">
            <a:avLst/>
          </a:prstGeom>
        </p:spPr>
      </p:pic>
      <p:pic>
        <p:nvPicPr>
          <p:cNvPr id="125" name="図 124">
            <a:extLst>
              <a:ext uri="{FF2B5EF4-FFF2-40B4-BE49-F238E27FC236}">
                <a16:creationId xmlns:a16="http://schemas.microsoft.com/office/drawing/2014/main" id="{B112EA2A-3581-4967-BFF7-53880FD830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021" y="669953"/>
            <a:ext cx="421327" cy="176862"/>
          </a:xfrm>
          <a:prstGeom prst="rect">
            <a:avLst/>
          </a:prstGeom>
        </p:spPr>
      </p:pic>
      <p:pic>
        <p:nvPicPr>
          <p:cNvPr id="126" name="図 125">
            <a:extLst>
              <a:ext uri="{FF2B5EF4-FFF2-40B4-BE49-F238E27FC236}">
                <a16:creationId xmlns:a16="http://schemas.microsoft.com/office/drawing/2014/main" id="{23BC1579-E6D1-4697-84CD-64639F292F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4" y="1253394"/>
            <a:ext cx="119307" cy="113341"/>
          </a:xfrm>
          <a:prstGeom prst="rect">
            <a:avLst/>
          </a:prstGeom>
        </p:spPr>
      </p:pic>
      <p:pic>
        <p:nvPicPr>
          <p:cNvPr id="128" name="図 127">
            <a:extLst>
              <a:ext uri="{FF2B5EF4-FFF2-40B4-BE49-F238E27FC236}">
                <a16:creationId xmlns:a16="http://schemas.microsoft.com/office/drawing/2014/main" id="{1F09F68E-0954-46C3-B48A-73ACEBA002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41" y="1118841"/>
            <a:ext cx="417056" cy="176862"/>
          </a:xfrm>
          <a:prstGeom prst="rect">
            <a:avLst/>
          </a:prstGeom>
        </p:spPr>
      </p:pic>
      <p:pic>
        <p:nvPicPr>
          <p:cNvPr id="142" name="図 141">
            <a:extLst>
              <a:ext uri="{FF2B5EF4-FFF2-40B4-BE49-F238E27FC236}">
                <a16:creationId xmlns:a16="http://schemas.microsoft.com/office/drawing/2014/main" id="{7920B302-C9F7-4401-9F8E-0005CA6724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859" y="931918"/>
            <a:ext cx="526323" cy="205829"/>
          </a:xfrm>
          <a:prstGeom prst="rect">
            <a:avLst/>
          </a:prstGeom>
        </p:spPr>
      </p:pic>
      <p:pic>
        <p:nvPicPr>
          <p:cNvPr id="143" name="図 142">
            <a:extLst>
              <a:ext uri="{FF2B5EF4-FFF2-40B4-BE49-F238E27FC236}">
                <a16:creationId xmlns:a16="http://schemas.microsoft.com/office/drawing/2014/main" id="{F805353A-DC8C-4426-B7E6-98936AA8A9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34050" y="1223082"/>
            <a:ext cx="458162" cy="145241"/>
          </a:xfrm>
          <a:prstGeom prst="rect">
            <a:avLst/>
          </a:prstGeom>
        </p:spPr>
      </p:pic>
      <p:pic>
        <p:nvPicPr>
          <p:cNvPr id="144" name="図 143">
            <a:extLst>
              <a:ext uri="{FF2B5EF4-FFF2-40B4-BE49-F238E27FC236}">
                <a16:creationId xmlns:a16="http://schemas.microsoft.com/office/drawing/2014/main" id="{44CEEAA0-157C-4F64-92A6-92E2330830F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51" y="676911"/>
            <a:ext cx="105613" cy="81473"/>
          </a:xfrm>
          <a:prstGeom prst="rect">
            <a:avLst/>
          </a:prstGeom>
        </p:spPr>
      </p:pic>
      <p:pic>
        <p:nvPicPr>
          <p:cNvPr id="145" name="図 144">
            <a:extLst>
              <a:ext uri="{FF2B5EF4-FFF2-40B4-BE49-F238E27FC236}">
                <a16:creationId xmlns:a16="http://schemas.microsoft.com/office/drawing/2014/main" id="{FFE8133B-245B-4827-9D56-74CF8C43F34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987" y="664538"/>
            <a:ext cx="187086" cy="139670"/>
          </a:xfrm>
          <a:prstGeom prst="rect">
            <a:avLst/>
          </a:prstGeom>
        </p:spPr>
      </p:pic>
      <p:pic>
        <p:nvPicPr>
          <p:cNvPr id="129" name="図 128">
            <a:extLst>
              <a:ext uri="{FF2B5EF4-FFF2-40B4-BE49-F238E27FC236}">
                <a16:creationId xmlns:a16="http://schemas.microsoft.com/office/drawing/2014/main" id="{EBD88754-067E-41EF-8CF4-3F9B300F903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570" y="669953"/>
            <a:ext cx="421327" cy="176862"/>
          </a:xfrm>
          <a:prstGeom prst="rect">
            <a:avLst/>
          </a:prstGeom>
        </p:spPr>
      </p:pic>
      <p:pic>
        <p:nvPicPr>
          <p:cNvPr id="169" name="図 168">
            <a:extLst>
              <a:ext uri="{FF2B5EF4-FFF2-40B4-BE49-F238E27FC236}">
                <a16:creationId xmlns:a16="http://schemas.microsoft.com/office/drawing/2014/main" id="{906BF345-0335-4AE4-B7C4-D69BA6EF63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49" y="1123734"/>
            <a:ext cx="421415" cy="109053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9F42F48-093E-4415-B3C8-FA6093DB4588}"/>
              </a:ext>
            </a:extLst>
          </p:cNvPr>
          <p:cNvGrpSpPr/>
          <p:nvPr/>
        </p:nvGrpSpPr>
        <p:grpSpPr>
          <a:xfrm>
            <a:off x="3575302" y="2705119"/>
            <a:ext cx="973159" cy="2380152"/>
            <a:chOff x="3575302" y="2705119"/>
            <a:chExt cx="973159" cy="2380152"/>
          </a:xfrm>
        </p:grpSpPr>
        <p:pic>
          <p:nvPicPr>
            <p:cNvPr id="173" name="図 172">
              <a:extLst>
                <a:ext uri="{FF2B5EF4-FFF2-40B4-BE49-F238E27FC236}">
                  <a16:creationId xmlns:a16="http://schemas.microsoft.com/office/drawing/2014/main" id="{2A4CC281-89A1-4C01-96F5-B3D6BD705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302" y="2705119"/>
              <a:ext cx="421327" cy="176862"/>
            </a:xfrm>
            <a:prstGeom prst="rect">
              <a:avLst/>
            </a:prstGeom>
          </p:spPr>
        </p:pic>
        <p:pic>
          <p:nvPicPr>
            <p:cNvPr id="174" name="図 173">
              <a:extLst>
                <a:ext uri="{FF2B5EF4-FFF2-40B4-BE49-F238E27FC236}">
                  <a16:creationId xmlns:a16="http://schemas.microsoft.com/office/drawing/2014/main" id="{FA5BEBA2-328A-4942-8E59-6E4235DB3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134" y="2705119"/>
              <a:ext cx="421327" cy="176862"/>
            </a:xfrm>
            <a:prstGeom prst="rect">
              <a:avLst/>
            </a:prstGeom>
          </p:spPr>
        </p:pic>
        <p:pic>
          <p:nvPicPr>
            <p:cNvPr id="175" name="図 174">
              <a:extLst>
                <a:ext uri="{FF2B5EF4-FFF2-40B4-BE49-F238E27FC236}">
                  <a16:creationId xmlns:a16="http://schemas.microsoft.com/office/drawing/2014/main" id="{59CA86C5-1516-42A9-8D5B-1E920611A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302" y="2949929"/>
              <a:ext cx="421327" cy="176862"/>
            </a:xfrm>
            <a:prstGeom prst="rect">
              <a:avLst/>
            </a:prstGeom>
          </p:spPr>
        </p:pic>
        <p:pic>
          <p:nvPicPr>
            <p:cNvPr id="176" name="図 175">
              <a:extLst>
                <a:ext uri="{FF2B5EF4-FFF2-40B4-BE49-F238E27FC236}">
                  <a16:creationId xmlns:a16="http://schemas.microsoft.com/office/drawing/2014/main" id="{9B73680B-DAB1-49ED-A4E1-54D681B09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134" y="2949929"/>
              <a:ext cx="421327" cy="176862"/>
            </a:xfrm>
            <a:prstGeom prst="rect">
              <a:avLst/>
            </a:prstGeom>
          </p:spPr>
        </p:pic>
        <p:pic>
          <p:nvPicPr>
            <p:cNvPr id="198" name="図 197">
              <a:extLst>
                <a:ext uri="{FF2B5EF4-FFF2-40B4-BE49-F238E27FC236}">
                  <a16:creationId xmlns:a16="http://schemas.microsoft.com/office/drawing/2014/main" id="{5C10CA11-96A2-4067-9474-EE3FC8792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302" y="3194739"/>
              <a:ext cx="421327" cy="176862"/>
            </a:xfrm>
            <a:prstGeom prst="rect">
              <a:avLst/>
            </a:prstGeom>
          </p:spPr>
        </p:pic>
        <p:pic>
          <p:nvPicPr>
            <p:cNvPr id="199" name="図 198">
              <a:extLst>
                <a:ext uri="{FF2B5EF4-FFF2-40B4-BE49-F238E27FC236}">
                  <a16:creationId xmlns:a16="http://schemas.microsoft.com/office/drawing/2014/main" id="{918FE000-F36A-4DE4-BFCB-90BF1C658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134" y="3194739"/>
              <a:ext cx="421327" cy="176862"/>
            </a:xfrm>
            <a:prstGeom prst="rect">
              <a:avLst/>
            </a:prstGeom>
          </p:spPr>
        </p:pic>
        <p:pic>
          <p:nvPicPr>
            <p:cNvPr id="201" name="図 200">
              <a:extLst>
                <a:ext uri="{FF2B5EF4-FFF2-40B4-BE49-F238E27FC236}">
                  <a16:creationId xmlns:a16="http://schemas.microsoft.com/office/drawing/2014/main" id="{07159BB9-AB40-4462-9724-1AF0C84BA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302" y="3439549"/>
              <a:ext cx="421327" cy="176862"/>
            </a:xfrm>
            <a:prstGeom prst="rect">
              <a:avLst/>
            </a:prstGeom>
          </p:spPr>
        </p:pic>
        <p:pic>
          <p:nvPicPr>
            <p:cNvPr id="202" name="図 201">
              <a:extLst>
                <a:ext uri="{FF2B5EF4-FFF2-40B4-BE49-F238E27FC236}">
                  <a16:creationId xmlns:a16="http://schemas.microsoft.com/office/drawing/2014/main" id="{20CEE75A-8BCD-4A95-A592-94F4855FF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134" y="3439549"/>
              <a:ext cx="421327" cy="176862"/>
            </a:xfrm>
            <a:prstGeom prst="rect">
              <a:avLst/>
            </a:prstGeom>
          </p:spPr>
        </p:pic>
        <p:pic>
          <p:nvPicPr>
            <p:cNvPr id="204" name="図 203">
              <a:extLst>
                <a:ext uri="{FF2B5EF4-FFF2-40B4-BE49-F238E27FC236}">
                  <a16:creationId xmlns:a16="http://schemas.microsoft.com/office/drawing/2014/main" id="{B33A9F8B-497A-49F1-AC18-564F8C02E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302" y="3684359"/>
              <a:ext cx="421327" cy="176862"/>
            </a:xfrm>
            <a:prstGeom prst="rect">
              <a:avLst/>
            </a:prstGeom>
          </p:spPr>
        </p:pic>
        <p:pic>
          <p:nvPicPr>
            <p:cNvPr id="205" name="図 204">
              <a:extLst>
                <a:ext uri="{FF2B5EF4-FFF2-40B4-BE49-F238E27FC236}">
                  <a16:creationId xmlns:a16="http://schemas.microsoft.com/office/drawing/2014/main" id="{B4AFE892-A234-4AF7-B399-21BADE8DB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134" y="3684359"/>
              <a:ext cx="421327" cy="176862"/>
            </a:xfrm>
            <a:prstGeom prst="rect">
              <a:avLst/>
            </a:prstGeom>
          </p:spPr>
        </p:pic>
        <p:pic>
          <p:nvPicPr>
            <p:cNvPr id="207" name="図 206">
              <a:extLst>
                <a:ext uri="{FF2B5EF4-FFF2-40B4-BE49-F238E27FC236}">
                  <a16:creationId xmlns:a16="http://schemas.microsoft.com/office/drawing/2014/main" id="{AF71E6E7-257B-435C-8400-D6AE3E74F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302" y="3929169"/>
              <a:ext cx="421327" cy="176862"/>
            </a:xfrm>
            <a:prstGeom prst="rect">
              <a:avLst/>
            </a:prstGeom>
          </p:spPr>
        </p:pic>
        <p:pic>
          <p:nvPicPr>
            <p:cNvPr id="208" name="図 207">
              <a:extLst>
                <a:ext uri="{FF2B5EF4-FFF2-40B4-BE49-F238E27FC236}">
                  <a16:creationId xmlns:a16="http://schemas.microsoft.com/office/drawing/2014/main" id="{134693D5-2632-4434-9C90-01928474A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134" y="3929169"/>
              <a:ext cx="421327" cy="176862"/>
            </a:xfrm>
            <a:prstGeom prst="rect">
              <a:avLst/>
            </a:prstGeom>
          </p:spPr>
        </p:pic>
        <p:pic>
          <p:nvPicPr>
            <p:cNvPr id="210" name="図 209">
              <a:extLst>
                <a:ext uri="{FF2B5EF4-FFF2-40B4-BE49-F238E27FC236}">
                  <a16:creationId xmlns:a16="http://schemas.microsoft.com/office/drawing/2014/main" id="{81BE8E29-E017-4968-BF6C-D2755CC52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302" y="4173979"/>
              <a:ext cx="421327" cy="176862"/>
            </a:xfrm>
            <a:prstGeom prst="rect">
              <a:avLst/>
            </a:prstGeom>
          </p:spPr>
        </p:pic>
        <p:pic>
          <p:nvPicPr>
            <p:cNvPr id="211" name="図 210">
              <a:extLst>
                <a:ext uri="{FF2B5EF4-FFF2-40B4-BE49-F238E27FC236}">
                  <a16:creationId xmlns:a16="http://schemas.microsoft.com/office/drawing/2014/main" id="{00F29033-1774-4818-8DFB-CDE00D778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134" y="4173979"/>
              <a:ext cx="421327" cy="176862"/>
            </a:xfrm>
            <a:prstGeom prst="rect">
              <a:avLst/>
            </a:prstGeom>
          </p:spPr>
        </p:pic>
        <p:pic>
          <p:nvPicPr>
            <p:cNvPr id="213" name="図 212">
              <a:extLst>
                <a:ext uri="{FF2B5EF4-FFF2-40B4-BE49-F238E27FC236}">
                  <a16:creationId xmlns:a16="http://schemas.microsoft.com/office/drawing/2014/main" id="{66462913-5722-4268-B23A-C63DA9522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302" y="4418789"/>
              <a:ext cx="421327" cy="176862"/>
            </a:xfrm>
            <a:prstGeom prst="rect">
              <a:avLst/>
            </a:prstGeom>
          </p:spPr>
        </p:pic>
        <p:pic>
          <p:nvPicPr>
            <p:cNvPr id="214" name="図 213">
              <a:extLst>
                <a:ext uri="{FF2B5EF4-FFF2-40B4-BE49-F238E27FC236}">
                  <a16:creationId xmlns:a16="http://schemas.microsoft.com/office/drawing/2014/main" id="{309D2C34-FD70-4269-9C02-18BA9EF28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134" y="4418789"/>
              <a:ext cx="421327" cy="176862"/>
            </a:xfrm>
            <a:prstGeom prst="rect">
              <a:avLst/>
            </a:prstGeom>
          </p:spPr>
        </p:pic>
        <p:pic>
          <p:nvPicPr>
            <p:cNvPr id="216" name="図 215">
              <a:extLst>
                <a:ext uri="{FF2B5EF4-FFF2-40B4-BE49-F238E27FC236}">
                  <a16:creationId xmlns:a16="http://schemas.microsoft.com/office/drawing/2014/main" id="{CEA8CDA9-2AE9-41F7-B271-DDB38D71F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302" y="4663599"/>
              <a:ext cx="421327" cy="176862"/>
            </a:xfrm>
            <a:prstGeom prst="rect">
              <a:avLst/>
            </a:prstGeom>
          </p:spPr>
        </p:pic>
        <p:pic>
          <p:nvPicPr>
            <p:cNvPr id="217" name="図 216">
              <a:extLst>
                <a:ext uri="{FF2B5EF4-FFF2-40B4-BE49-F238E27FC236}">
                  <a16:creationId xmlns:a16="http://schemas.microsoft.com/office/drawing/2014/main" id="{9688145A-951A-4A6F-AB66-A7E7CC89A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134" y="4663599"/>
              <a:ext cx="421327" cy="176862"/>
            </a:xfrm>
            <a:prstGeom prst="rect">
              <a:avLst/>
            </a:prstGeom>
          </p:spPr>
        </p:pic>
        <p:pic>
          <p:nvPicPr>
            <p:cNvPr id="219" name="図 218">
              <a:extLst>
                <a:ext uri="{FF2B5EF4-FFF2-40B4-BE49-F238E27FC236}">
                  <a16:creationId xmlns:a16="http://schemas.microsoft.com/office/drawing/2014/main" id="{F0A02ADC-883D-4CE5-B2F1-EF383A0F5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302" y="4908409"/>
              <a:ext cx="421327" cy="176862"/>
            </a:xfrm>
            <a:prstGeom prst="rect">
              <a:avLst/>
            </a:prstGeom>
          </p:spPr>
        </p:pic>
        <p:pic>
          <p:nvPicPr>
            <p:cNvPr id="220" name="図 219">
              <a:extLst>
                <a:ext uri="{FF2B5EF4-FFF2-40B4-BE49-F238E27FC236}">
                  <a16:creationId xmlns:a16="http://schemas.microsoft.com/office/drawing/2014/main" id="{E53C418F-8E1C-4C9F-B724-6BD3B0419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134" y="4908409"/>
              <a:ext cx="421327" cy="176862"/>
            </a:xfrm>
            <a:prstGeom prst="rect">
              <a:avLst/>
            </a:prstGeom>
          </p:spPr>
        </p:pic>
      </p:grpSp>
      <p:pic>
        <p:nvPicPr>
          <p:cNvPr id="221" name="図 220">
            <a:extLst>
              <a:ext uri="{FF2B5EF4-FFF2-40B4-BE49-F238E27FC236}">
                <a16:creationId xmlns:a16="http://schemas.microsoft.com/office/drawing/2014/main" id="{3B1C7B19-AEC4-4C04-B113-7E63295F43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60219" y="2194401"/>
            <a:ext cx="458162" cy="145241"/>
          </a:xfrm>
          <a:prstGeom prst="rect">
            <a:avLst/>
          </a:prstGeom>
        </p:spPr>
      </p:pic>
      <p:pic>
        <p:nvPicPr>
          <p:cNvPr id="223" name="図 222">
            <a:extLst>
              <a:ext uri="{FF2B5EF4-FFF2-40B4-BE49-F238E27FC236}">
                <a16:creationId xmlns:a16="http://schemas.microsoft.com/office/drawing/2014/main" id="{E4FFBAB8-B26E-4F93-B9AD-F1885B0B0A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69636" y="2252466"/>
            <a:ext cx="458162" cy="145241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9C89919-7520-4651-91D7-E8B875A6871A}"/>
              </a:ext>
            </a:extLst>
          </p:cNvPr>
          <p:cNvGrpSpPr/>
          <p:nvPr/>
        </p:nvGrpSpPr>
        <p:grpSpPr>
          <a:xfrm>
            <a:off x="4967402" y="2895468"/>
            <a:ext cx="1524747" cy="2129832"/>
            <a:chOff x="4952510" y="2898210"/>
            <a:chExt cx="1524747" cy="2129832"/>
          </a:xfrm>
        </p:grpSpPr>
        <p:grpSp>
          <p:nvGrpSpPr>
            <p:cNvPr id="231" name="グループ化 230">
              <a:extLst>
                <a:ext uri="{FF2B5EF4-FFF2-40B4-BE49-F238E27FC236}">
                  <a16:creationId xmlns:a16="http://schemas.microsoft.com/office/drawing/2014/main" id="{D5924247-F208-4B9E-9790-44545E596CA3}"/>
                </a:ext>
              </a:extLst>
            </p:cNvPr>
            <p:cNvGrpSpPr/>
            <p:nvPr/>
          </p:nvGrpSpPr>
          <p:grpSpPr>
            <a:xfrm>
              <a:off x="4952755" y="2898210"/>
              <a:ext cx="1524502" cy="176862"/>
              <a:chOff x="4953000" y="2898210"/>
              <a:chExt cx="1524502" cy="176862"/>
            </a:xfrm>
          </p:grpSpPr>
          <p:pic>
            <p:nvPicPr>
              <p:cNvPr id="232" name="図 231">
                <a:extLst>
                  <a:ext uri="{FF2B5EF4-FFF2-40B4-BE49-F238E27FC236}">
                    <a16:creationId xmlns:a16="http://schemas.microsoft.com/office/drawing/2014/main" id="{6E73BCBF-2A0B-4E71-BE00-B219B6F3BF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000" y="2898210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233" name="図 232">
                <a:extLst>
                  <a:ext uri="{FF2B5EF4-FFF2-40B4-BE49-F238E27FC236}">
                    <a16:creationId xmlns:a16="http://schemas.microsoft.com/office/drawing/2014/main" id="{11A5B62D-E3A0-4C1E-AB9E-2B167B14F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4343" y="2898210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234" name="図 233">
                <a:extLst>
                  <a:ext uri="{FF2B5EF4-FFF2-40B4-BE49-F238E27FC236}">
                    <a16:creationId xmlns:a16="http://schemas.microsoft.com/office/drawing/2014/main" id="{C708F728-B5CD-44A0-802E-6429970695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6175" y="2898210"/>
                <a:ext cx="421327" cy="176862"/>
              </a:xfrm>
              <a:prstGeom prst="rect">
                <a:avLst/>
              </a:prstGeom>
            </p:spPr>
          </p:pic>
        </p:grpSp>
        <p:grpSp>
          <p:nvGrpSpPr>
            <p:cNvPr id="235" name="グループ化 234">
              <a:extLst>
                <a:ext uri="{FF2B5EF4-FFF2-40B4-BE49-F238E27FC236}">
                  <a16:creationId xmlns:a16="http://schemas.microsoft.com/office/drawing/2014/main" id="{F0E562BC-52DF-4F86-BD9C-BAD1323065B2}"/>
                </a:ext>
              </a:extLst>
            </p:cNvPr>
            <p:cNvGrpSpPr/>
            <p:nvPr/>
          </p:nvGrpSpPr>
          <p:grpSpPr>
            <a:xfrm>
              <a:off x="4952755" y="3141328"/>
              <a:ext cx="1524502" cy="176862"/>
              <a:chOff x="4953000" y="2898210"/>
              <a:chExt cx="1524502" cy="176862"/>
            </a:xfrm>
          </p:grpSpPr>
          <p:pic>
            <p:nvPicPr>
              <p:cNvPr id="236" name="図 235">
                <a:extLst>
                  <a:ext uri="{FF2B5EF4-FFF2-40B4-BE49-F238E27FC236}">
                    <a16:creationId xmlns:a16="http://schemas.microsoft.com/office/drawing/2014/main" id="{1C4665A7-D4B5-4CA7-9FE7-F56FCDB048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000" y="2898210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237" name="図 236">
                <a:extLst>
                  <a:ext uri="{FF2B5EF4-FFF2-40B4-BE49-F238E27FC236}">
                    <a16:creationId xmlns:a16="http://schemas.microsoft.com/office/drawing/2014/main" id="{C97874C2-78BB-4E5F-A32D-E999F9E03A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4343" y="2898210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238" name="図 237">
                <a:extLst>
                  <a:ext uri="{FF2B5EF4-FFF2-40B4-BE49-F238E27FC236}">
                    <a16:creationId xmlns:a16="http://schemas.microsoft.com/office/drawing/2014/main" id="{48495EC8-B799-4DD7-820F-70732DBDC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6175" y="2898210"/>
                <a:ext cx="421327" cy="176862"/>
              </a:xfrm>
              <a:prstGeom prst="rect">
                <a:avLst/>
              </a:prstGeom>
            </p:spPr>
          </p:pic>
        </p:grpSp>
        <p:grpSp>
          <p:nvGrpSpPr>
            <p:cNvPr id="249" name="グループ化 248">
              <a:extLst>
                <a:ext uri="{FF2B5EF4-FFF2-40B4-BE49-F238E27FC236}">
                  <a16:creationId xmlns:a16="http://schemas.microsoft.com/office/drawing/2014/main" id="{30922D4B-52D7-42F0-B637-7CED7A5D51AF}"/>
                </a:ext>
              </a:extLst>
            </p:cNvPr>
            <p:cNvGrpSpPr/>
            <p:nvPr/>
          </p:nvGrpSpPr>
          <p:grpSpPr>
            <a:xfrm>
              <a:off x="4952755" y="3384446"/>
              <a:ext cx="1524502" cy="176862"/>
              <a:chOff x="4953000" y="2898210"/>
              <a:chExt cx="1524502" cy="176862"/>
            </a:xfrm>
          </p:grpSpPr>
          <p:pic>
            <p:nvPicPr>
              <p:cNvPr id="254" name="図 253">
                <a:extLst>
                  <a:ext uri="{FF2B5EF4-FFF2-40B4-BE49-F238E27FC236}">
                    <a16:creationId xmlns:a16="http://schemas.microsoft.com/office/drawing/2014/main" id="{508492D7-BFE8-4933-9E2F-FC3E40CB50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000" y="2898210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255" name="図 254">
                <a:extLst>
                  <a:ext uri="{FF2B5EF4-FFF2-40B4-BE49-F238E27FC236}">
                    <a16:creationId xmlns:a16="http://schemas.microsoft.com/office/drawing/2014/main" id="{52800ED7-9BFE-4ED0-A69A-636BD9E2A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4343" y="2898210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256" name="図 255">
                <a:extLst>
                  <a:ext uri="{FF2B5EF4-FFF2-40B4-BE49-F238E27FC236}">
                    <a16:creationId xmlns:a16="http://schemas.microsoft.com/office/drawing/2014/main" id="{665C8939-C8C2-4BA8-8E7C-17FF09873E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6175" y="2898210"/>
                <a:ext cx="421327" cy="176862"/>
              </a:xfrm>
              <a:prstGeom prst="rect">
                <a:avLst/>
              </a:prstGeom>
            </p:spPr>
          </p:pic>
        </p:grpSp>
        <p:grpSp>
          <p:nvGrpSpPr>
            <p:cNvPr id="250" name="グループ化 249">
              <a:extLst>
                <a:ext uri="{FF2B5EF4-FFF2-40B4-BE49-F238E27FC236}">
                  <a16:creationId xmlns:a16="http://schemas.microsoft.com/office/drawing/2014/main" id="{6DEB174B-5E77-4182-94AD-B6EA9908B11A}"/>
                </a:ext>
              </a:extLst>
            </p:cNvPr>
            <p:cNvGrpSpPr/>
            <p:nvPr/>
          </p:nvGrpSpPr>
          <p:grpSpPr>
            <a:xfrm>
              <a:off x="4952755" y="3627564"/>
              <a:ext cx="1524502" cy="176862"/>
              <a:chOff x="4953000" y="2898210"/>
              <a:chExt cx="1524502" cy="176862"/>
            </a:xfrm>
          </p:grpSpPr>
          <p:pic>
            <p:nvPicPr>
              <p:cNvPr id="251" name="図 250">
                <a:extLst>
                  <a:ext uri="{FF2B5EF4-FFF2-40B4-BE49-F238E27FC236}">
                    <a16:creationId xmlns:a16="http://schemas.microsoft.com/office/drawing/2014/main" id="{82FECB72-91FF-4FF1-A528-778D5FDCED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000" y="2898210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252" name="図 251">
                <a:extLst>
                  <a:ext uri="{FF2B5EF4-FFF2-40B4-BE49-F238E27FC236}">
                    <a16:creationId xmlns:a16="http://schemas.microsoft.com/office/drawing/2014/main" id="{A2535331-CEE8-4839-B765-953D7B92DB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4343" y="2898210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253" name="図 252">
                <a:extLst>
                  <a:ext uri="{FF2B5EF4-FFF2-40B4-BE49-F238E27FC236}">
                    <a16:creationId xmlns:a16="http://schemas.microsoft.com/office/drawing/2014/main" id="{DAA6BDAC-CCFD-44C2-8164-D1BC011B35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6175" y="2898210"/>
                <a:ext cx="421327" cy="176862"/>
              </a:xfrm>
              <a:prstGeom prst="rect">
                <a:avLst/>
              </a:prstGeom>
            </p:spPr>
          </p:pic>
        </p:grpSp>
        <p:grpSp>
          <p:nvGrpSpPr>
            <p:cNvPr id="258" name="グループ化 257">
              <a:extLst>
                <a:ext uri="{FF2B5EF4-FFF2-40B4-BE49-F238E27FC236}">
                  <a16:creationId xmlns:a16="http://schemas.microsoft.com/office/drawing/2014/main" id="{99498EAF-3310-4812-B0A3-C76AE9FFADCF}"/>
                </a:ext>
              </a:extLst>
            </p:cNvPr>
            <p:cNvGrpSpPr/>
            <p:nvPr/>
          </p:nvGrpSpPr>
          <p:grpSpPr>
            <a:xfrm>
              <a:off x="4952755" y="3875342"/>
              <a:ext cx="1524502" cy="176862"/>
              <a:chOff x="4953000" y="2898210"/>
              <a:chExt cx="1524502" cy="176862"/>
            </a:xfrm>
          </p:grpSpPr>
          <p:pic>
            <p:nvPicPr>
              <p:cNvPr id="263" name="図 262">
                <a:extLst>
                  <a:ext uri="{FF2B5EF4-FFF2-40B4-BE49-F238E27FC236}">
                    <a16:creationId xmlns:a16="http://schemas.microsoft.com/office/drawing/2014/main" id="{E53BBB71-9D94-476F-96AA-93793F14ED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000" y="2898210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264" name="図 263">
                <a:extLst>
                  <a:ext uri="{FF2B5EF4-FFF2-40B4-BE49-F238E27FC236}">
                    <a16:creationId xmlns:a16="http://schemas.microsoft.com/office/drawing/2014/main" id="{B6615A01-B0B9-463E-8924-27DE62584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4343" y="2898210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265" name="図 264">
                <a:extLst>
                  <a:ext uri="{FF2B5EF4-FFF2-40B4-BE49-F238E27FC236}">
                    <a16:creationId xmlns:a16="http://schemas.microsoft.com/office/drawing/2014/main" id="{9066A19E-0FBA-4A57-A8D8-1D6D997AC3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6175" y="2898210"/>
                <a:ext cx="421327" cy="176862"/>
              </a:xfrm>
              <a:prstGeom prst="rect">
                <a:avLst/>
              </a:prstGeom>
            </p:spPr>
          </p:pic>
        </p:grpSp>
        <p:grpSp>
          <p:nvGrpSpPr>
            <p:cNvPr id="259" name="グループ化 258">
              <a:extLst>
                <a:ext uri="{FF2B5EF4-FFF2-40B4-BE49-F238E27FC236}">
                  <a16:creationId xmlns:a16="http://schemas.microsoft.com/office/drawing/2014/main" id="{782F23EA-B712-4D6A-BDE6-E17D2958044D}"/>
                </a:ext>
              </a:extLst>
            </p:cNvPr>
            <p:cNvGrpSpPr/>
            <p:nvPr/>
          </p:nvGrpSpPr>
          <p:grpSpPr>
            <a:xfrm>
              <a:off x="4952755" y="4118460"/>
              <a:ext cx="1524502" cy="176862"/>
              <a:chOff x="4953000" y="2898210"/>
              <a:chExt cx="1524502" cy="176862"/>
            </a:xfrm>
          </p:grpSpPr>
          <p:pic>
            <p:nvPicPr>
              <p:cNvPr id="260" name="図 259">
                <a:extLst>
                  <a:ext uri="{FF2B5EF4-FFF2-40B4-BE49-F238E27FC236}">
                    <a16:creationId xmlns:a16="http://schemas.microsoft.com/office/drawing/2014/main" id="{3159C5FC-5438-4C2C-A4A0-32F7F92F6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000" y="2898210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261" name="図 260">
                <a:extLst>
                  <a:ext uri="{FF2B5EF4-FFF2-40B4-BE49-F238E27FC236}">
                    <a16:creationId xmlns:a16="http://schemas.microsoft.com/office/drawing/2014/main" id="{D70ADE4E-C06C-4E45-8A35-82E1FBA156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4343" y="2898210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262" name="図 261">
                <a:extLst>
                  <a:ext uri="{FF2B5EF4-FFF2-40B4-BE49-F238E27FC236}">
                    <a16:creationId xmlns:a16="http://schemas.microsoft.com/office/drawing/2014/main" id="{D6A01F42-39E6-452B-83A2-02A843C45A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6175" y="2898210"/>
                <a:ext cx="421327" cy="176862"/>
              </a:xfrm>
              <a:prstGeom prst="rect">
                <a:avLst/>
              </a:prstGeom>
            </p:spPr>
          </p:pic>
        </p:grpSp>
        <p:grpSp>
          <p:nvGrpSpPr>
            <p:cNvPr id="267" name="グループ化 266">
              <a:extLst>
                <a:ext uri="{FF2B5EF4-FFF2-40B4-BE49-F238E27FC236}">
                  <a16:creationId xmlns:a16="http://schemas.microsoft.com/office/drawing/2014/main" id="{D398F6F2-FC93-4EFC-A5B7-FF5C00550477}"/>
                </a:ext>
              </a:extLst>
            </p:cNvPr>
            <p:cNvGrpSpPr/>
            <p:nvPr/>
          </p:nvGrpSpPr>
          <p:grpSpPr>
            <a:xfrm>
              <a:off x="4952755" y="4361578"/>
              <a:ext cx="1524502" cy="176862"/>
              <a:chOff x="4953000" y="2898210"/>
              <a:chExt cx="1524502" cy="176862"/>
            </a:xfrm>
          </p:grpSpPr>
          <p:pic>
            <p:nvPicPr>
              <p:cNvPr id="272" name="図 271">
                <a:extLst>
                  <a:ext uri="{FF2B5EF4-FFF2-40B4-BE49-F238E27FC236}">
                    <a16:creationId xmlns:a16="http://schemas.microsoft.com/office/drawing/2014/main" id="{612F2A02-C4B3-46C3-AE79-093471A49D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000" y="2898210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273" name="図 272">
                <a:extLst>
                  <a:ext uri="{FF2B5EF4-FFF2-40B4-BE49-F238E27FC236}">
                    <a16:creationId xmlns:a16="http://schemas.microsoft.com/office/drawing/2014/main" id="{8D4794D7-BFFE-4237-8FA9-011D8C011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4343" y="2898210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274" name="図 273">
                <a:extLst>
                  <a:ext uri="{FF2B5EF4-FFF2-40B4-BE49-F238E27FC236}">
                    <a16:creationId xmlns:a16="http://schemas.microsoft.com/office/drawing/2014/main" id="{37468E2A-465F-48A3-B680-C309081260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6175" y="2898210"/>
                <a:ext cx="421327" cy="176862"/>
              </a:xfrm>
              <a:prstGeom prst="rect">
                <a:avLst/>
              </a:prstGeom>
            </p:spPr>
          </p:pic>
        </p:grpSp>
        <p:grpSp>
          <p:nvGrpSpPr>
            <p:cNvPr id="268" name="グループ化 267">
              <a:extLst>
                <a:ext uri="{FF2B5EF4-FFF2-40B4-BE49-F238E27FC236}">
                  <a16:creationId xmlns:a16="http://schemas.microsoft.com/office/drawing/2014/main" id="{8D3F6592-A5F8-4E40-97D9-8D22F8D4401E}"/>
                </a:ext>
              </a:extLst>
            </p:cNvPr>
            <p:cNvGrpSpPr/>
            <p:nvPr/>
          </p:nvGrpSpPr>
          <p:grpSpPr>
            <a:xfrm>
              <a:off x="4952755" y="4604696"/>
              <a:ext cx="1524502" cy="176862"/>
              <a:chOff x="4953000" y="2898210"/>
              <a:chExt cx="1524502" cy="176862"/>
            </a:xfrm>
          </p:grpSpPr>
          <p:pic>
            <p:nvPicPr>
              <p:cNvPr id="269" name="図 268">
                <a:extLst>
                  <a:ext uri="{FF2B5EF4-FFF2-40B4-BE49-F238E27FC236}">
                    <a16:creationId xmlns:a16="http://schemas.microsoft.com/office/drawing/2014/main" id="{E3920265-0C37-4CF3-A678-25DF099686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000" y="2898210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270" name="図 269">
                <a:extLst>
                  <a:ext uri="{FF2B5EF4-FFF2-40B4-BE49-F238E27FC236}">
                    <a16:creationId xmlns:a16="http://schemas.microsoft.com/office/drawing/2014/main" id="{1706927F-2543-4A9C-AEFF-E8F8C09BBC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4343" y="2898210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271" name="図 270">
                <a:extLst>
                  <a:ext uri="{FF2B5EF4-FFF2-40B4-BE49-F238E27FC236}">
                    <a16:creationId xmlns:a16="http://schemas.microsoft.com/office/drawing/2014/main" id="{8D36A70C-DC54-4A71-B52E-E660E16696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6175" y="2898210"/>
                <a:ext cx="421327" cy="176862"/>
              </a:xfrm>
              <a:prstGeom prst="rect">
                <a:avLst/>
              </a:prstGeom>
            </p:spPr>
          </p:pic>
        </p:grpSp>
        <p:grpSp>
          <p:nvGrpSpPr>
            <p:cNvPr id="275" name="グループ化 274">
              <a:extLst>
                <a:ext uri="{FF2B5EF4-FFF2-40B4-BE49-F238E27FC236}">
                  <a16:creationId xmlns:a16="http://schemas.microsoft.com/office/drawing/2014/main" id="{A3D891AB-2664-465A-9545-45D8DBDA96D9}"/>
                </a:ext>
              </a:extLst>
            </p:cNvPr>
            <p:cNvGrpSpPr/>
            <p:nvPr/>
          </p:nvGrpSpPr>
          <p:grpSpPr>
            <a:xfrm>
              <a:off x="4952510" y="4851180"/>
              <a:ext cx="1524502" cy="176862"/>
              <a:chOff x="4953000" y="2898210"/>
              <a:chExt cx="1524502" cy="176862"/>
            </a:xfrm>
          </p:grpSpPr>
          <p:pic>
            <p:nvPicPr>
              <p:cNvPr id="276" name="図 275">
                <a:extLst>
                  <a:ext uri="{FF2B5EF4-FFF2-40B4-BE49-F238E27FC236}">
                    <a16:creationId xmlns:a16="http://schemas.microsoft.com/office/drawing/2014/main" id="{B850EA24-EF1E-4827-B3DC-B29AD952E7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000" y="2898210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277" name="図 276">
                <a:extLst>
                  <a:ext uri="{FF2B5EF4-FFF2-40B4-BE49-F238E27FC236}">
                    <a16:creationId xmlns:a16="http://schemas.microsoft.com/office/drawing/2014/main" id="{40B22270-BF4F-4E9E-9559-BABD931DB7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4343" y="2898210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278" name="図 277">
                <a:extLst>
                  <a:ext uri="{FF2B5EF4-FFF2-40B4-BE49-F238E27FC236}">
                    <a16:creationId xmlns:a16="http://schemas.microsoft.com/office/drawing/2014/main" id="{3D8EF812-B74E-4C62-83AA-DFE76903A6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6175" y="2898210"/>
                <a:ext cx="421327" cy="176862"/>
              </a:xfrm>
              <a:prstGeom prst="rect">
                <a:avLst/>
              </a:prstGeom>
            </p:spPr>
          </p:pic>
        </p:grp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B1F7618C-C66C-490E-A60C-342B4394161A}"/>
              </a:ext>
            </a:extLst>
          </p:cNvPr>
          <p:cNvGrpSpPr/>
          <p:nvPr/>
        </p:nvGrpSpPr>
        <p:grpSpPr>
          <a:xfrm>
            <a:off x="7649574" y="4242026"/>
            <a:ext cx="1152700" cy="973404"/>
            <a:chOff x="7649574" y="4242026"/>
            <a:chExt cx="1152700" cy="973404"/>
          </a:xfrm>
        </p:grpSpPr>
        <p:pic>
          <p:nvPicPr>
            <p:cNvPr id="318" name="図 317">
              <a:extLst>
                <a:ext uri="{FF2B5EF4-FFF2-40B4-BE49-F238E27FC236}">
                  <a16:creationId xmlns:a16="http://schemas.microsoft.com/office/drawing/2014/main" id="{F28069E0-55DB-40CA-97E1-435045806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527341" y="4364259"/>
              <a:ext cx="421327" cy="176862"/>
            </a:xfrm>
            <a:prstGeom prst="rect">
              <a:avLst/>
            </a:prstGeom>
          </p:spPr>
        </p:pic>
        <p:pic>
          <p:nvPicPr>
            <p:cNvPr id="315" name="図 314">
              <a:extLst>
                <a:ext uri="{FF2B5EF4-FFF2-40B4-BE49-F238E27FC236}">
                  <a16:creationId xmlns:a16="http://schemas.microsoft.com/office/drawing/2014/main" id="{EAD56248-EFD9-4B67-A664-E2A748D49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770459" y="4364259"/>
              <a:ext cx="421327" cy="176862"/>
            </a:xfrm>
            <a:prstGeom prst="rect">
              <a:avLst/>
            </a:prstGeom>
          </p:spPr>
        </p:pic>
        <p:pic>
          <p:nvPicPr>
            <p:cNvPr id="312" name="図 311">
              <a:extLst>
                <a:ext uri="{FF2B5EF4-FFF2-40B4-BE49-F238E27FC236}">
                  <a16:creationId xmlns:a16="http://schemas.microsoft.com/office/drawing/2014/main" id="{7A579522-8F62-49D8-AFDB-110ECC44B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013577" y="4364259"/>
              <a:ext cx="421327" cy="176862"/>
            </a:xfrm>
            <a:prstGeom prst="rect">
              <a:avLst/>
            </a:prstGeom>
          </p:spPr>
        </p:pic>
        <p:pic>
          <p:nvPicPr>
            <p:cNvPr id="308" name="図 307">
              <a:extLst>
                <a:ext uri="{FF2B5EF4-FFF2-40B4-BE49-F238E27FC236}">
                  <a16:creationId xmlns:a16="http://schemas.microsoft.com/office/drawing/2014/main" id="{0B44BE3B-B52A-43BE-91F3-8D5383A00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256695" y="4364259"/>
              <a:ext cx="421327" cy="176862"/>
            </a:xfrm>
            <a:prstGeom prst="rect">
              <a:avLst/>
            </a:prstGeom>
          </p:spPr>
        </p:pic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25760C06-83EB-4069-A7E8-59C96EB8F956}"/>
                </a:ext>
              </a:extLst>
            </p:cNvPr>
            <p:cNvGrpSpPr/>
            <p:nvPr/>
          </p:nvGrpSpPr>
          <p:grpSpPr>
            <a:xfrm>
              <a:off x="7649574" y="4793858"/>
              <a:ext cx="1152700" cy="421572"/>
              <a:chOff x="7649574" y="4793858"/>
              <a:chExt cx="1152700" cy="421572"/>
            </a:xfrm>
          </p:grpSpPr>
          <p:pic>
            <p:nvPicPr>
              <p:cNvPr id="317" name="図 316">
                <a:extLst>
                  <a:ext uri="{FF2B5EF4-FFF2-40B4-BE49-F238E27FC236}">
                    <a16:creationId xmlns:a16="http://schemas.microsoft.com/office/drawing/2014/main" id="{2DEF2AEB-DB1C-4EC6-89A0-2D8407BBC5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7527341" y="4916091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314" name="図 313">
                <a:extLst>
                  <a:ext uri="{FF2B5EF4-FFF2-40B4-BE49-F238E27FC236}">
                    <a16:creationId xmlns:a16="http://schemas.microsoft.com/office/drawing/2014/main" id="{6538DF25-3316-4DB2-AA67-796A0DBCB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7770459" y="4916091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311" name="図 310">
                <a:extLst>
                  <a:ext uri="{FF2B5EF4-FFF2-40B4-BE49-F238E27FC236}">
                    <a16:creationId xmlns:a16="http://schemas.microsoft.com/office/drawing/2014/main" id="{0A0672D2-4B81-425C-AD42-154BC243EA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013577" y="4916091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306" name="図 305">
                <a:extLst>
                  <a:ext uri="{FF2B5EF4-FFF2-40B4-BE49-F238E27FC236}">
                    <a16:creationId xmlns:a16="http://schemas.microsoft.com/office/drawing/2014/main" id="{D1124045-27A0-4D2A-8838-F9624488F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256695" y="4916091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300" name="図 299">
                <a:extLst>
                  <a:ext uri="{FF2B5EF4-FFF2-40B4-BE49-F238E27FC236}">
                    <a16:creationId xmlns:a16="http://schemas.microsoft.com/office/drawing/2014/main" id="{6FF2A417-F1C9-4013-80B5-55BAA8FF5F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503179" y="4916336"/>
                <a:ext cx="421327" cy="176862"/>
              </a:xfrm>
              <a:prstGeom prst="rect">
                <a:avLst/>
              </a:prstGeom>
            </p:spPr>
          </p:pic>
        </p:grpSp>
        <p:pic>
          <p:nvPicPr>
            <p:cNvPr id="302" name="図 301">
              <a:extLst>
                <a:ext uri="{FF2B5EF4-FFF2-40B4-BE49-F238E27FC236}">
                  <a16:creationId xmlns:a16="http://schemas.microsoft.com/office/drawing/2014/main" id="{BA20DA64-9B01-4D2C-BD3E-5102BF2E0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503179" y="4364504"/>
              <a:ext cx="421327" cy="176862"/>
            </a:xfrm>
            <a:prstGeom prst="rect">
              <a:avLst/>
            </a:prstGeom>
          </p:spPr>
        </p:pic>
      </p:grpSp>
      <p:pic>
        <p:nvPicPr>
          <p:cNvPr id="334" name="図 333">
            <a:extLst>
              <a:ext uri="{FF2B5EF4-FFF2-40B4-BE49-F238E27FC236}">
                <a16:creationId xmlns:a16="http://schemas.microsoft.com/office/drawing/2014/main" id="{A68E5B17-6F20-4419-A29B-E4222495F7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57382" y="3082745"/>
            <a:ext cx="458162" cy="145241"/>
          </a:xfrm>
          <a:prstGeom prst="rect">
            <a:avLst/>
          </a:prstGeom>
        </p:spPr>
      </p:pic>
      <p:grpSp>
        <p:nvGrpSpPr>
          <p:cNvPr id="335" name="グループ化 334">
            <a:extLst>
              <a:ext uri="{FF2B5EF4-FFF2-40B4-BE49-F238E27FC236}">
                <a16:creationId xmlns:a16="http://schemas.microsoft.com/office/drawing/2014/main" id="{D4203984-C8D5-4B44-8749-20E191176390}"/>
              </a:ext>
            </a:extLst>
          </p:cNvPr>
          <p:cNvGrpSpPr/>
          <p:nvPr/>
        </p:nvGrpSpPr>
        <p:grpSpPr>
          <a:xfrm>
            <a:off x="7109180" y="2383740"/>
            <a:ext cx="1152700" cy="1524747"/>
            <a:chOff x="7027943" y="2378832"/>
            <a:chExt cx="1152700" cy="1524747"/>
          </a:xfrm>
        </p:grpSpPr>
        <p:grpSp>
          <p:nvGrpSpPr>
            <p:cNvPr id="336" name="グループ化 335">
              <a:extLst>
                <a:ext uri="{FF2B5EF4-FFF2-40B4-BE49-F238E27FC236}">
                  <a16:creationId xmlns:a16="http://schemas.microsoft.com/office/drawing/2014/main" id="{78EAF34A-9F0A-4F6E-9666-7AB88292BF48}"/>
                </a:ext>
              </a:extLst>
            </p:cNvPr>
            <p:cNvGrpSpPr/>
            <p:nvPr/>
          </p:nvGrpSpPr>
          <p:grpSpPr>
            <a:xfrm rot="5400000">
              <a:off x="7329961" y="3052897"/>
              <a:ext cx="1524502" cy="176862"/>
              <a:chOff x="4953000" y="2898210"/>
              <a:chExt cx="1524502" cy="176862"/>
            </a:xfrm>
          </p:grpSpPr>
          <p:pic>
            <p:nvPicPr>
              <p:cNvPr id="353" name="図 352">
                <a:extLst>
                  <a:ext uri="{FF2B5EF4-FFF2-40B4-BE49-F238E27FC236}">
                    <a16:creationId xmlns:a16="http://schemas.microsoft.com/office/drawing/2014/main" id="{D5778242-6BB4-41E9-B6A9-F2C34DE85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000" y="2898210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355" name="図 354">
                <a:extLst>
                  <a:ext uri="{FF2B5EF4-FFF2-40B4-BE49-F238E27FC236}">
                    <a16:creationId xmlns:a16="http://schemas.microsoft.com/office/drawing/2014/main" id="{FBE469B4-2101-475E-9CE9-1B64B30C7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4343" y="2898210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356" name="図 355">
                <a:extLst>
                  <a:ext uri="{FF2B5EF4-FFF2-40B4-BE49-F238E27FC236}">
                    <a16:creationId xmlns:a16="http://schemas.microsoft.com/office/drawing/2014/main" id="{1E85802A-B7C6-4B49-ABDC-E251BB56FF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6175" y="2898210"/>
                <a:ext cx="421327" cy="176862"/>
              </a:xfrm>
              <a:prstGeom prst="rect">
                <a:avLst/>
              </a:prstGeom>
            </p:spPr>
          </p:pic>
        </p:grpSp>
        <p:grpSp>
          <p:nvGrpSpPr>
            <p:cNvPr id="337" name="グループ化 336">
              <a:extLst>
                <a:ext uri="{FF2B5EF4-FFF2-40B4-BE49-F238E27FC236}">
                  <a16:creationId xmlns:a16="http://schemas.microsoft.com/office/drawing/2014/main" id="{E5E235F7-F40D-4C64-B45D-02AB82BDC779}"/>
                </a:ext>
              </a:extLst>
            </p:cNvPr>
            <p:cNvGrpSpPr/>
            <p:nvPr/>
          </p:nvGrpSpPr>
          <p:grpSpPr>
            <a:xfrm rot="5400000">
              <a:off x="7086843" y="3052897"/>
              <a:ext cx="1524502" cy="176862"/>
              <a:chOff x="4953000" y="2898210"/>
              <a:chExt cx="1524502" cy="176862"/>
            </a:xfrm>
          </p:grpSpPr>
          <p:pic>
            <p:nvPicPr>
              <p:cNvPr id="350" name="図 349">
                <a:extLst>
                  <a:ext uri="{FF2B5EF4-FFF2-40B4-BE49-F238E27FC236}">
                    <a16:creationId xmlns:a16="http://schemas.microsoft.com/office/drawing/2014/main" id="{5C7E5776-026D-4560-9793-701A830E14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000" y="2898210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351" name="図 350">
                <a:extLst>
                  <a:ext uri="{FF2B5EF4-FFF2-40B4-BE49-F238E27FC236}">
                    <a16:creationId xmlns:a16="http://schemas.microsoft.com/office/drawing/2014/main" id="{087A67E8-6BE0-41A7-BA46-91B9D14094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4343" y="2898210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352" name="図 351">
                <a:extLst>
                  <a:ext uri="{FF2B5EF4-FFF2-40B4-BE49-F238E27FC236}">
                    <a16:creationId xmlns:a16="http://schemas.microsoft.com/office/drawing/2014/main" id="{B434A88F-9DCC-4C20-9160-82F9C26CD8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6175" y="2898210"/>
                <a:ext cx="421327" cy="176862"/>
              </a:xfrm>
              <a:prstGeom prst="rect">
                <a:avLst/>
              </a:prstGeom>
            </p:spPr>
          </p:pic>
        </p:grpSp>
        <p:grpSp>
          <p:nvGrpSpPr>
            <p:cNvPr id="338" name="グループ化 337">
              <a:extLst>
                <a:ext uri="{FF2B5EF4-FFF2-40B4-BE49-F238E27FC236}">
                  <a16:creationId xmlns:a16="http://schemas.microsoft.com/office/drawing/2014/main" id="{E64C328B-5895-4F56-A72D-E6412F117150}"/>
                </a:ext>
              </a:extLst>
            </p:cNvPr>
            <p:cNvGrpSpPr/>
            <p:nvPr/>
          </p:nvGrpSpPr>
          <p:grpSpPr>
            <a:xfrm rot="5400000">
              <a:off x="6843725" y="3052897"/>
              <a:ext cx="1524502" cy="176862"/>
              <a:chOff x="4953000" y="2898210"/>
              <a:chExt cx="1524502" cy="176862"/>
            </a:xfrm>
          </p:grpSpPr>
          <p:pic>
            <p:nvPicPr>
              <p:cNvPr id="347" name="図 346">
                <a:extLst>
                  <a:ext uri="{FF2B5EF4-FFF2-40B4-BE49-F238E27FC236}">
                    <a16:creationId xmlns:a16="http://schemas.microsoft.com/office/drawing/2014/main" id="{E0BE5857-A486-43D1-B25B-D595358793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000" y="2898210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348" name="図 347">
                <a:extLst>
                  <a:ext uri="{FF2B5EF4-FFF2-40B4-BE49-F238E27FC236}">
                    <a16:creationId xmlns:a16="http://schemas.microsoft.com/office/drawing/2014/main" id="{400A7B14-5747-474B-A217-E419CDAB87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4343" y="2898210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349" name="図 348">
                <a:extLst>
                  <a:ext uri="{FF2B5EF4-FFF2-40B4-BE49-F238E27FC236}">
                    <a16:creationId xmlns:a16="http://schemas.microsoft.com/office/drawing/2014/main" id="{3A747E79-2396-40F0-A743-5EA9C885F3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6175" y="2898210"/>
                <a:ext cx="421327" cy="176862"/>
              </a:xfrm>
              <a:prstGeom prst="rect">
                <a:avLst/>
              </a:prstGeom>
            </p:spPr>
          </p:pic>
        </p:grpSp>
        <p:grpSp>
          <p:nvGrpSpPr>
            <p:cNvPr id="339" name="グループ化 338">
              <a:extLst>
                <a:ext uri="{FF2B5EF4-FFF2-40B4-BE49-F238E27FC236}">
                  <a16:creationId xmlns:a16="http://schemas.microsoft.com/office/drawing/2014/main" id="{F7A786DA-E16A-428D-A7B6-38DB08C815BB}"/>
                </a:ext>
              </a:extLst>
            </p:cNvPr>
            <p:cNvGrpSpPr/>
            <p:nvPr/>
          </p:nvGrpSpPr>
          <p:grpSpPr>
            <a:xfrm rot="5400000">
              <a:off x="6600607" y="3052897"/>
              <a:ext cx="1524502" cy="176862"/>
              <a:chOff x="4953000" y="2898210"/>
              <a:chExt cx="1524502" cy="176862"/>
            </a:xfrm>
          </p:grpSpPr>
          <p:pic>
            <p:nvPicPr>
              <p:cNvPr id="344" name="図 343">
                <a:extLst>
                  <a:ext uri="{FF2B5EF4-FFF2-40B4-BE49-F238E27FC236}">
                    <a16:creationId xmlns:a16="http://schemas.microsoft.com/office/drawing/2014/main" id="{82658869-BD42-4CDB-AA24-A21D01B96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000" y="2898210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345" name="図 344">
                <a:extLst>
                  <a:ext uri="{FF2B5EF4-FFF2-40B4-BE49-F238E27FC236}">
                    <a16:creationId xmlns:a16="http://schemas.microsoft.com/office/drawing/2014/main" id="{9C60E90C-6A45-4F42-8AC9-D198C8CA0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4343" y="2898210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346" name="図 345">
                <a:extLst>
                  <a:ext uri="{FF2B5EF4-FFF2-40B4-BE49-F238E27FC236}">
                    <a16:creationId xmlns:a16="http://schemas.microsoft.com/office/drawing/2014/main" id="{C9C20485-F73D-4823-8321-AD31C7D322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6175" y="2898210"/>
                <a:ext cx="421327" cy="176862"/>
              </a:xfrm>
              <a:prstGeom prst="rect">
                <a:avLst/>
              </a:prstGeom>
            </p:spPr>
          </p:pic>
        </p:grpSp>
        <p:grpSp>
          <p:nvGrpSpPr>
            <p:cNvPr id="340" name="グループ化 339">
              <a:extLst>
                <a:ext uri="{FF2B5EF4-FFF2-40B4-BE49-F238E27FC236}">
                  <a16:creationId xmlns:a16="http://schemas.microsoft.com/office/drawing/2014/main" id="{0484B5DF-4015-469F-B0DD-4BD7FDC2E5DE}"/>
                </a:ext>
              </a:extLst>
            </p:cNvPr>
            <p:cNvGrpSpPr/>
            <p:nvPr/>
          </p:nvGrpSpPr>
          <p:grpSpPr>
            <a:xfrm rot="5400000">
              <a:off x="6354123" y="3052652"/>
              <a:ext cx="1524502" cy="176862"/>
              <a:chOff x="4953000" y="2898210"/>
              <a:chExt cx="1524502" cy="176862"/>
            </a:xfrm>
          </p:grpSpPr>
          <p:pic>
            <p:nvPicPr>
              <p:cNvPr id="341" name="図 340">
                <a:extLst>
                  <a:ext uri="{FF2B5EF4-FFF2-40B4-BE49-F238E27FC236}">
                    <a16:creationId xmlns:a16="http://schemas.microsoft.com/office/drawing/2014/main" id="{EE9E1EE1-99D6-4596-93E8-2696AF4B9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000" y="2898210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342" name="図 341">
                <a:extLst>
                  <a:ext uri="{FF2B5EF4-FFF2-40B4-BE49-F238E27FC236}">
                    <a16:creationId xmlns:a16="http://schemas.microsoft.com/office/drawing/2014/main" id="{47BF8424-09A5-4994-8D22-692D035F7E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4343" y="2898210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343" name="図 342">
                <a:extLst>
                  <a:ext uri="{FF2B5EF4-FFF2-40B4-BE49-F238E27FC236}">
                    <a16:creationId xmlns:a16="http://schemas.microsoft.com/office/drawing/2014/main" id="{D8E57D8A-D48F-447C-BFB9-9B4A625C35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6175" y="2898210"/>
                <a:ext cx="421327" cy="176862"/>
              </a:xfrm>
              <a:prstGeom prst="rect">
                <a:avLst/>
              </a:prstGeom>
            </p:spPr>
          </p:pic>
        </p:grpSp>
      </p:grpSp>
      <p:pic>
        <p:nvPicPr>
          <p:cNvPr id="357" name="図 356">
            <a:extLst>
              <a:ext uri="{FF2B5EF4-FFF2-40B4-BE49-F238E27FC236}">
                <a16:creationId xmlns:a16="http://schemas.microsoft.com/office/drawing/2014/main" id="{F6F6A556-69D4-4B2A-98D6-DFA0474775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90280" y="4679410"/>
            <a:ext cx="458162" cy="145241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7623A126-C3CA-4F1D-BD2D-A29D5D6D24B0}"/>
              </a:ext>
            </a:extLst>
          </p:cNvPr>
          <p:cNvGrpSpPr/>
          <p:nvPr/>
        </p:nvGrpSpPr>
        <p:grpSpPr>
          <a:xfrm>
            <a:off x="1697103" y="348563"/>
            <a:ext cx="1003260" cy="1110049"/>
            <a:chOff x="1697103" y="348563"/>
            <a:chExt cx="1003260" cy="1110049"/>
          </a:xfrm>
        </p:grpSpPr>
        <p:pic>
          <p:nvPicPr>
            <p:cNvPr id="359" name="図 358">
              <a:extLst>
                <a:ext uri="{FF2B5EF4-FFF2-40B4-BE49-F238E27FC236}">
                  <a16:creationId xmlns:a16="http://schemas.microsoft.com/office/drawing/2014/main" id="{AF2822A8-EC69-4AFF-9993-B1CF469EA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04576">
              <a:off x="1574870" y="1011079"/>
              <a:ext cx="421327" cy="176862"/>
            </a:xfrm>
            <a:prstGeom prst="rect">
              <a:avLst/>
            </a:prstGeom>
          </p:spPr>
        </p:pic>
        <p:pic>
          <p:nvPicPr>
            <p:cNvPr id="360" name="図 359">
              <a:extLst>
                <a:ext uri="{FF2B5EF4-FFF2-40B4-BE49-F238E27FC236}">
                  <a16:creationId xmlns:a16="http://schemas.microsoft.com/office/drawing/2014/main" id="{BAC12B27-7BB9-485F-B865-AA9229E5F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04576">
              <a:off x="1687179" y="470796"/>
              <a:ext cx="421327" cy="176862"/>
            </a:xfrm>
            <a:prstGeom prst="rect">
              <a:avLst/>
            </a:prstGeom>
          </p:spPr>
        </p:pic>
        <p:pic>
          <p:nvPicPr>
            <p:cNvPr id="361" name="図 360">
              <a:extLst>
                <a:ext uri="{FF2B5EF4-FFF2-40B4-BE49-F238E27FC236}">
                  <a16:creationId xmlns:a16="http://schemas.microsoft.com/office/drawing/2014/main" id="{3FBA0579-B0D0-4E58-BE8E-78C5E03F8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04576">
              <a:off x="1812900" y="1060559"/>
              <a:ext cx="421327" cy="176862"/>
            </a:xfrm>
            <a:prstGeom prst="rect">
              <a:avLst/>
            </a:prstGeom>
          </p:spPr>
        </p:pic>
        <p:pic>
          <p:nvPicPr>
            <p:cNvPr id="363" name="図 362">
              <a:extLst>
                <a:ext uri="{FF2B5EF4-FFF2-40B4-BE49-F238E27FC236}">
                  <a16:creationId xmlns:a16="http://schemas.microsoft.com/office/drawing/2014/main" id="{0F1F6370-A34D-423C-BAC1-E9700DDD0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04576">
              <a:off x="1925209" y="520276"/>
              <a:ext cx="421327" cy="176862"/>
            </a:xfrm>
            <a:prstGeom prst="rect">
              <a:avLst/>
            </a:prstGeom>
          </p:spPr>
        </p:pic>
        <p:pic>
          <p:nvPicPr>
            <p:cNvPr id="364" name="図 363">
              <a:extLst>
                <a:ext uri="{FF2B5EF4-FFF2-40B4-BE49-F238E27FC236}">
                  <a16:creationId xmlns:a16="http://schemas.microsoft.com/office/drawing/2014/main" id="{46CEA23E-BD9C-4E41-9D86-17361D756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04576">
              <a:off x="2050929" y="1110038"/>
              <a:ext cx="421327" cy="176862"/>
            </a:xfrm>
            <a:prstGeom prst="rect">
              <a:avLst/>
            </a:prstGeom>
          </p:spPr>
        </p:pic>
        <p:pic>
          <p:nvPicPr>
            <p:cNvPr id="365" name="図 364">
              <a:extLst>
                <a:ext uri="{FF2B5EF4-FFF2-40B4-BE49-F238E27FC236}">
                  <a16:creationId xmlns:a16="http://schemas.microsoft.com/office/drawing/2014/main" id="{83B48EEE-8F9A-4885-905F-B6E2215CF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04576">
              <a:off x="2163239" y="569756"/>
              <a:ext cx="421327" cy="176862"/>
            </a:xfrm>
            <a:prstGeom prst="rect">
              <a:avLst/>
            </a:prstGeom>
          </p:spPr>
        </p:pic>
        <p:pic>
          <p:nvPicPr>
            <p:cNvPr id="366" name="図 365">
              <a:extLst>
                <a:ext uri="{FF2B5EF4-FFF2-40B4-BE49-F238E27FC236}">
                  <a16:creationId xmlns:a16="http://schemas.microsoft.com/office/drawing/2014/main" id="{B63A31B1-3F5E-41F0-BAFD-E0683009B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04576">
              <a:off x="2288959" y="1159518"/>
              <a:ext cx="421327" cy="176862"/>
            </a:xfrm>
            <a:prstGeom prst="rect">
              <a:avLst/>
            </a:prstGeom>
          </p:spPr>
        </p:pic>
        <p:pic>
          <p:nvPicPr>
            <p:cNvPr id="371" name="図 370">
              <a:extLst>
                <a:ext uri="{FF2B5EF4-FFF2-40B4-BE49-F238E27FC236}">
                  <a16:creationId xmlns:a16="http://schemas.microsoft.com/office/drawing/2014/main" id="{A2FF60D7-1D5B-4594-B05B-C91097F41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04576">
              <a:off x="2401268" y="619235"/>
              <a:ext cx="421327" cy="176862"/>
            </a:xfrm>
            <a:prstGeom prst="rect">
              <a:avLst/>
            </a:prstGeom>
          </p:spPr>
        </p:pic>
      </p:grpSp>
      <p:pic>
        <p:nvPicPr>
          <p:cNvPr id="374" name="図 373">
            <a:extLst>
              <a:ext uri="{FF2B5EF4-FFF2-40B4-BE49-F238E27FC236}">
                <a16:creationId xmlns:a16="http://schemas.microsoft.com/office/drawing/2014/main" id="{38159591-D204-4C88-8A20-AFECD1E2D9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8559">
            <a:off x="1238774" y="685764"/>
            <a:ext cx="458162" cy="145241"/>
          </a:xfrm>
          <a:prstGeom prst="rect">
            <a:avLst/>
          </a:prstGeom>
        </p:spPr>
      </p:pic>
      <p:grpSp>
        <p:nvGrpSpPr>
          <p:cNvPr id="375" name="グループ化 374">
            <a:extLst>
              <a:ext uri="{FF2B5EF4-FFF2-40B4-BE49-F238E27FC236}">
                <a16:creationId xmlns:a16="http://schemas.microsoft.com/office/drawing/2014/main" id="{F896D13C-4B3F-48D6-B5D5-1857FD574316}"/>
              </a:ext>
            </a:extLst>
          </p:cNvPr>
          <p:cNvGrpSpPr/>
          <p:nvPr/>
        </p:nvGrpSpPr>
        <p:grpSpPr>
          <a:xfrm rot="16815078">
            <a:off x="676253" y="2354580"/>
            <a:ext cx="1152700" cy="421572"/>
            <a:chOff x="7649574" y="4793858"/>
            <a:chExt cx="1152700" cy="421572"/>
          </a:xfrm>
        </p:grpSpPr>
        <p:pic>
          <p:nvPicPr>
            <p:cNvPr id="376" name="図 375">
              <a:extLst>
                <a:ext uri="{FF2B5EF4-FFF2-40B4-BE49-F238E27FC236}">
                  <a16:creationId xmlns:a16="http://schemas.microsoft.com/office/drawing/2014/main" id="{5A65FD7A-BDA1-405B-9EFE-CE98F7E07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527341" y="4916091"/>
              <a:ext cx="421327" cy="176862"/>
            </a:xfrm>
            <a:prstGeom prst="rect">
              <a:avLst/>
            </a:prstGeom>
          </p:spPr>
        </p:pic>
        <p:pic>
          <p:nvPicPr>
            <p:cNvPr id="377" name="図 376">
              <a:extLst>
                <a:ext uri="{FF2B5EF4-FFF2-40B4-BE49-F238E27FC236}">
                  <a16:creationId xmlns:a16="http://schemas.microsoft.com/office/drawing/2014/main" id="{8D52F6D6-C686-48F3-9C17-22E7239DE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770459" y="4916091"/>
              <a:ext cx="421327" cy="176862"/>
            </a:xfrm>
            <a:prstGeom prst="rect">
              <a:avLst/>
            </a:prstGeom>
          </p:spPr>
        </p:pic>
        <p:pic>
          <p:nvPicPr>
            <p:cNvPr id="383" name="図 382">
              <a:extLst>
                <a:ext uri="{FF2B5EF4-FFF2-40B4-BE49-F238E27FC236}">
                  <a16:creationId xmlns:a16="http://schemas.microsoft.com/office/drawing/2014/main" id="{09F32C02-45B0-4614-B576-92513FA57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013577" y="4916091"/>
              <a:ext cx="421327" cy="176862"/>
            </a:xfrm>
            <a:prstGeom prst="rect">
              <a:avLst/>
            </a:prstGeom>
          </p:spPr>
        </p:pic>
        <p:pic>
          <p:nvPicPr>
            <p:cNvPr id="384" name="図 383">
              <a:extLst>
                <a:ext uri="{FF2B5EF4-FFF2-40B4-BE49-F238E27FC236}">
                  <a16:creationId xmlns:a16="http://schemas.microsoft.com/office/drawing/2014/main" id="{EA201EEA-C523-4DBD-B866-044AF2C6F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256695" y="4916091"/>
              <a:ext cx="421327" cy="176862"/>
            </a:xfrm>
            <a:prstGeom prst="rect">
              <a:avLst/>
            </a:prstGeom>
          </p:spPr>
        </p:pic>
        <p:pic>
          <p:nvPicPr>
            <p:cNvPr id="385" name="図 384">
              <a:extLst>
                <a:ext uri="{FF2B5EF4-FFF2-40B4-BE49-F238E27FC236}">
                  <a16:creationId xmlns:a16="http://schemas.microsoft.com/office/drawing/2014/main" id="{F97A5390-7855-464B-88D5-BCC107FDF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503179" y="4916336"/>
              <a:ext cx="421327" cy="176862"/>
            </a:xfrm>
            <a:prstGeom prst="rect">
              <a:avLst/>
            </a:prstGeom>
          </p:spPr>
        </p:pic>
      </p:grpSp>
      <p:pic>
        <p:nvPicPr>
          <p:cNvPr id="386" name="図 385">
            <a:extLst>
              <a:ext uri="{FF2B5EF4-FFF2-40B4-BE49-F238E27FC236}">
                <a16:creationId xmlns:a16="http://schemas.microsoft.com/office/drawing/2014/main" id="{CECE6C69-FF02-46E6-B52D-2D14CF6AAD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63504">
            <a:off x="902945" y="3428579"/>
            <a:ext cx="458162" cy="145241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9FD216D7-0BFC-450E-B1BD-C0FFC81849AC}"/>
              </a:ext>
            </a:extLst>
          </p:cNvPr>
          <p:cNvGrpSpPr/>
          <p:nvPr/>
        </p:nvGrpSpPr>
        <p:grpSpPr>
          <a:xfrm rot="16850668">
            <a:off x="2358361" y="3966448"/>
            <a:ext cx="353725" cy="421327"/>
            <a:chOff x="2944116" y="1323763"/>
            <a:chExt cx="353725" cy="421327"/>
          </a:xfrm>
        </p:grpSpPr>
        <p:pic>
          <p:nvPicPr>
            <p:cNvPr id="387" name="図 386">
              <a:extLst>
                <a:ext uri="{FF2B5EF4-FFF2-40B4-BE49-F238E27FC236}">
                  <a16:creationId xmlns:a16="http://schemas.microsoft.com/office/drawing/2014/main" id="{ADBAC51F-0DA7-43E9-ADC9-5B591F66F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821883" y="1445996"/>
              <a:ext cx="421327" cy="176862"/>
            </a:xfrm>
            <a:prstGeom prst="rect">
              <a:avLst/>
            </a:prstGeom>
          </p:spPr>
        </p:pic>
        <p:pic>
          <p:nvPicPr>
            <p:cNvPr id="388" name="図 387">
              <a:extLst>
                <a:ext uri="{FF2B5EF4-FFF2-40B4-BE49-F238E27FC236}">
                  <a16:creationId xmlns:a16="http://schemas.microsoft.com/office/drawing/2014/main" id="{161C7084-4F8C-4751-86C1-4E0B1F3A6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98746" y="1445996"/>
              <a:ext cx="421327" cy="176862"/>
            </a:xfrm>
            <a:prstGeom prst="rect">
              <a:avLst/>
            </a:prstGeom>
          </p:spPr>
        </p:pic>
      </p:grpSp>
      <p:pic>
        <p:nvPicPr>
          <p:cNvPr id="389" name="図 388">
            <a:extLst>
              <a:ext uri="{FF2B5EF4-FFF2-40B4-BE49-F238E27FC236}">
                <a16:creationId xmlns:a16="http://schemas.microsoft.com/office/drawing/2014/main" id="{EE142E22-992F-4BA7-A502-F5D69E3AB5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31928">
            <a:off x="1880133" y="4027096"/>
            <a:ext cx="458162" cy="145241"/>
          </a:xfrm>
          <a:prstGeom prst="rect">
            <a:avLst/>
          </a:prstGeom>
        </p:spPr>
      </p:pic>
      <p:pic>
        <p:nvPicPr>
          <p:cNvPr id="393" name="図 392">
            <a:extLst>
              <a:ext uri="{FF2B5EF4-FFF2-40B4-BE49-F238E27FC236}">
                <a16:creationId xmlns:a16="http://schemas.microsoft.com/office/drawing/2014/main" id="{B083C419-52E7-4510-B20E-1939CADA55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3304" y="6317183"/>
            <a:ext cx="458162" cy="145241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F3F84EB0-7A7B-4453-825A-3FD09C127529}"/>
              </a:ext>
            </a:extLst>
          </p:cNvPr>
          <p:cNvGrpSpPr/>
          <p:nvPr/>
        </p:nvGrpSpPr>
        <p:grpSpPr>
          <a:xfrm>
            <a:off x="5731678" y="6212939"/>
            <a:ext cx="648011" cy="353725"/>
            <a:chOff x="5731678" y="6212939"/>
            <a:chExt cx="648011" cy="353725"/>
          </a:xfrm>
        </p:grpSpPr>
        <p:grpSp>
          <p:nvGrpSpPr>
            <p:cNvPr id="390" name="グループ化 389">
              <a:extLst>
                <a:ext uri="{FF2B5EF4-FFF2-40B4-BE49-F238E27FC236}">
                  <a16:creationId xmlns:a16="http://schemas.microsoft.com/office/drawing/2014/main" id="{BE698F6B-8BC3-4B7A-8457-B0CA6AF05A70}"/>
                </a:ext>
              </a:extLst>
            </p:cNvPr>
            <p:cNvGrpSpPr/>
            <p:nvPr/>
          </p:nvGrpSpPr>
          <p:grpSpPr>
            <a:xfrm rot="16200000">
              <a:off x="5878822" y="6179138"/>
              <a:ext cx="353725" cy="421327"/>
              <a:chOff x="2944116" y="1323763"/>
              <a:chExt cx="353725" cy="421327"/>
            </a:xfrm>
          </p:grpSpPr>
          <p:pic>
            <p:nvPicPr>
              <p:cNvPr id="391" name="図 390">
                <a:extLst>
                  <a:ext uri="{FF2B5EF4-FFF2-40B4-BE49-F238E27FC236}">
                    <a16:creationId xmlns:a16="http://schemas.microsoft.com/office/drawing/2014/main" id="{080A127A-6378-4D51-B6C4-F077595E03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821883" y="1445996"/>
                <a:ext cx="421327" cy="176862"/>
              </a:xfrm>
              <a:prstGeom prst="rect">
                <a:avLst/>
              </a:prstGeom>
            </p:spPr>
          </p:pic>
          <p:pic>
            <p:nvPicPr>
              <p:cNvPr id="392" name="図 391">
                <a:extLst>
                  <a:ext uri="{FF2B5EF4-FFF2-40B4-BE49-F238E27FC236}">
                    <a16:creationId xmlns:a16="http://schemas.microsoft.com/office/drawing/2014/main" id="{623AD4AE-0387-4808-8089-DF3E48F6C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998746" y="1445996"/>
                <a:ext cx="421327" cy="176862"/>
              </a:xfrm>
              <a:prstGeom prst="rect">
                <a:avLst/>
              </a:prstGeom>
            </p:spPr>
          </p:pic>
        </p:grpSp>
        <p:pic>
          <p:nvPicPr>
            <p:cNvPr id="396" name="図 395">
              <a:extLst>
                <a:ext uri="{FF2B5EF4-FFF2-40B4-BE49-F238E27FC236}">
                  <a16:creationId xmlns:a16="http://schemas.microsoft.com/office/drawing/2014/main" id="{435D41E5-8E2D-4287-B0E7-3461E767A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28695" y="6340907"/>
              <a:ext cx="119307" cy="113341"/>
            </a:xfrm>
            <a:prstGeom prst="rect">
              <a:avLst/>
            </a:prstGeom>
          </p:spPr>
        </p:pic>
        <p:pic>
          <p:nvPicPr>
            <p:cNvPr id="397" name="図 396">
              <a:extLst>
                <a:ext uri="{FF2B5EF4-FFF2-40B4-BE49-F238E27FC236}">
                  <a16:creationId xmlns:a16="http://schemas.microsoft.com/office/drawing/2014/main" id="{1CF40B63-A3F0-463A-8CB8-6AF5EDE6A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263365" y="6340907"/>
              <a:ext cx="119307" cy="113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5109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1767</TotalTime>
  <Words>1</Words>
  <Application>Microsoft Office PowerPoint</Application>
  <PresentationFormat>A4 210 x 297 mm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渡辺 忠明</dc:creator>
  <cp:lastModifiedBy>渡辺 忠明</cp:lastModifiedBy>
  <cp:revision>154</cp:revision>
  <cp:lastPrinted>2020-02-03T14:09:19Z</cp:lastPrinted>
  <dcterms:created xsi:type="dcterms:W3CDTF">2019-01-28T04:08:45Z</dcterms:created>
  <dcterms:modified xsi:type="dcterms:W3CDTF">2021-06-01T07:59:41Z</dcterms:modified>
</cp:coreProperties>
</file>