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8" r:id="rId4"/>
    <p:sldMasterId id="2147483666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9" r:id="rId7"/>
    <p:sldId id="258" r:id="rId8"/>
    <p:sldId id="261" r:id="rId9"/>
    <p:sldId id="260" r:id="rId10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44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4730BC8-B689-28D4-7E06-F44C95FC20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2F1C28-A37B-D77E-1439-00EBC35A4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6A815-0CEE-4F64-A860-C83D2AC8CFAA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86FAE7-8213-DAB1-11AF-5F31E51B6C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9D585E-32AE-92DA-927A-4F3A878185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2E6E9-C2BD-4EA3-BDA8-496366C0B9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631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55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740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77F641-A5F1-527E-9299-F6897FF12A69}"/>
              </a:ext>
            </a:extLst>
          </p:cNvPr>
          <p:cNvSpPr/>
          <p:nvPr userDrawn="1"/>
        </p:nvSpPr>
        <p:spPr>
          <a:xfrm>
            <a:off x="6319520" y="2555240"/>
            <a:ext cx="162560" cy="1635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79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DA57C-B336-43B9-BCE8-5046EE96C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7148C5-A5DF-431F-8390-A5D4CEB4D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109DF5-4C67-4D5E-901A-88F24EA3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6CE7D5EC-ACF4-4F4D-BF5A-F2B24A7597C4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2685BD-A4DF-4439-8AA3-8BEC0328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DFA675-DF57-48C3-A952-A3E47109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A89C63E9-7656-4C4E-8431-D30392FB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43DDF7-6E9F-44AE-9B28-9E183980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94124-E381-4153-BD9B-AC9CC66FE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44DD74-0952-4B77-A0AE-FE320834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6CE7D5EC-ACF4-4F4D-BF5A-F2B24A7597C4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B1A761-58CC-428B-AF3A-9C91A95C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1FB8A4-42B9-4873-9DB5-3E803A46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A89C63E9-7656-4C4E-8431-D30392FB1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04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2C0B9E-4997-4ED8-B784-D900E1AB4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F26806-E134-45C9-A414-3599E78A5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79514A-CD58-437C-BA73-3B9EB84F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CCB11BD7-7C6E-4B70-93F2-C562B1AF69FC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F8D08A-7E74-4CAA-8C14-825F99FE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C5E9D5-A44A-4496-9DDA-DD5A8916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C3F0D0E9-6FEC-45C6-9195-4DE691E7F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2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jpeg"/><Relationship Id="rId7" Type="http://schemas.openxmlformats.org/officeDocument/2006/relationships/image" Target="../media/image5.sv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5.sv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jpeg"/><Relationship Id="rId7" Type="http://schemas.openxmlformats.org/officeDocument/2006/relationships/image" Target="../media/image5.sv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892BFC77-7093-65D4-A2A5-6A2E749CA3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69" y="0"/>
            <a:ext cx="9617861" cy="6858000"/>
          </a:xfrm>
          <a:prstGeom prst="rect">
            <a:avLst/>
          </a:prstGeom>
        </p:spPr>
      </p:pic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06B10F26-6EDB-5E1E-34BE-E603237B42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9580" y="2484309"/>
            <a:ext cx="126493" cy="110681"/>
          </a:xfrm>
          <a:prstGeom prst="rect">
            <a:avLst/>
          </a:prstGeom>
        </p:spPr>
      </p:pic>
      <p:pic>
        <p:nvPicPr>
          <p:cNvPr id="17" name="グラフィックス 16">
            <a:extLst>
              <a:ext uri="{FF2B5EF4-FFF2-40B4-BE49-F238E27FC236}">
                <a16:creationId xmlns:a16="http://schemas.microsoft.com/office/drawing/2014/main" id="{892CE7F6-A00F-E05B-5308-1890C9062A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8925" y="2493788"/>
            <a:ext cx="126493" cy="11068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6498A4-DDF8-4F71-9575-E0E2A1C514D7}"/>
              </a:ext>
            </a:extLst>
          </p:cNvPr>
          <p:cNvSpPr/>
          <p:nvPr userDrawn="1"/>
        </p:nvSpPr>
        <p:spPr>
          <a:xfrm>
            <a:off x="6066596" y="265596"/>
            <a:ext cx="2857500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20FDC780-0A51-F685-474B-2495EDBB16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58976" y="1549093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グラフィックス 28">
            <a:extLst>
              <a:ext uri="{FF2B5EF4-FFF2-40B4-BE49-F238E27FC236}">
                <a16:creationId xmlns:a16="http://schemas.microsoft.com/office/drawing/2014/main" id="{A32E536A-DA34-338C-15D5-EC89DF8B715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77291" y="265596"/>
            <a:ext cx="3743804" cy="1257248"/>
          </a:xfrm>
          <a:prstGeom prst="rect">
            <a:avLst/>
          </a:prstGeom>
        </p:spPr>
      </p:pic>
      <p:sp>
        <p:nvSpPr>
          <p:cNvPr id="30" name="Rectangle 12">
            <a:extLst>
              <a:ext uri="{FF2B5EF4-FFF2-40B4-BE49-F238E27FC236}">
                <a16:creationId xmlns:a16="http://schemas.microsoft.com/office/drawing/2014/main" id="{6D5BB0CB-20E5-B84F-886C-BD7DE58C5D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35261" y="48932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B5D681CD-23DB-260E-AF7F-32EAB4ED85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05479" y="78355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13E3A2D1-25DB-D111-A048-9A99C6E6FC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43129" y="122211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9195BB30-7397-EBD8-D8C5-A0B850DAAF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4378" y="1225300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2C930D13-EA86-D88C-AA86-4236467F9E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25" y="81402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0CFA6931-2C5A-ADCF-F1A9-5804962EE0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86392" y="48544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F4BB60CA-1569-7E55-60CA-157DE378B7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87926" y="122593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BFB4AAC9-7E3B-A61F-69A0-40DFA28483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73921" y="118078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09480979-538E-97EC-281C-D85C6ABF74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08" y="45662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B04597D5-2376-2B6B-9609-CA3E6733A7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2355" y="835816"/>
            <a:ext cx="81432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ショート机（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" name="グラフィックス 39">
            <a:extLst>
              <a:ext uri="{FF2B5EF4-FFF2-40B4-BE49-F238E27FC236}">
                <a16:creationId xmlns:a16="http://schemas.microsoft.com/office/drawing/2014/main" id="{67418A12-A4A6-E735-5AC0-11367DB8C77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07051" y="607957"/>
            <a:ext cx="123825" cy="104775"/>
          </a:xfrm>
          <a:prstGeom prst="rect">
            <a:avLst/>
          </a:prstGeom>
        </p:spPr>
      </p:pic>
      <p:pic>
        <p:nvPicPr>
          <p:cNvPr id="41" name="グラフィックス 40">
            <a:extLst>
              <a:ext uri="{FF2B5EF4-FFF2-40B4-BE49-F238E27FC236}">
                <a16:creationId xmlns:a16="http://schemas.microsoft.com/office/drawing/2014/main" id="{6DAB61FC-400A-F5F8-485B-375C6E52F42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07470" y="960878"/>
            <a:ext cx="537495" cy="47777"/>
          </a:xfrm>
          <a:prstGeom prst="rect">
            <a:avLst/>
          </a:prstGeom>
        </p:spPr>
      </p:pic>
      <p:sp>
        <p:nvSpPr>
          <p:cNvPr id="42" name="Rectangle 12">
            <a:extLst>
              <a:ext uri="{FF2B5EF4-FFF2-40B4-BE49-F238E27FC236}">
                <a16:creationId xmlns:a16="http://schemas.microsoft.com/office/drawing/2014/main" id="{2083C9D8-721B-8DDF-DC32-336F40F4A4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05916" y="488463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241243A8-3BEA-9EEA-3DC5-0BCD3E1D1A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58964" y="809364"/>
            <a:ext cx="6155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1B33BD-CDB0-DC2F-DF96-814E0210DA6E}"/>
              </a:ext>
            </a:extLst>
          </p:cNvPr>
          <p:cNvSpPr/>
          <p:nvPr userDrawn="1"/>
        </p:nvSpPr>
        <p:spPr>
          <a:xfrm>
            <a:off x="7711440" y="5059680"/>
            <a:ext cx="381000" cy="396240"/>
          </a:xfrm>
          <a:prstGeom prst="rect">
            <a:avLst/>
          </a:prstGeom>
          <a:solidFill>
            <a:srgbClr val="FAF3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ADAC2F2-F842-4115-B4F0-669754B092F7}"/>
              </a:ext>
            </a:extLst>
          </p:cNvPr>
          <p:cNvCxnSpPr>
            <a:cxnSpLocks/>
          </p:cNvCxnSpPr>
          <p:nvPr userDrawn="1"/>
        </p:nvCxnSpPr>
        <p:spPr>
          <a:xfrm>
            <a:off x="6370106" y="1515291"/>
            <a:ext cx="0" cy="1658983"/>
          </a:xfrm>
          <a:prstGeom prst="line">
            <a:avLst/>
          </a:prstGeom>
          <a:ln w="222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0FFD1049-525B-47B3-816C-DBDD75BF4C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10" y="0"/>
            <a:ext cx="9616780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331D14-7286-B7CC-C6AF-638DD613E011}"/>
              </a:ext>
            </a:extLst>
          </p:cNvPr>
          <p:cNvSpPr/>
          <p:nvPr userDrawn="1"/>
        </p:nvSpPr>
        <p:spPr>
          <a:xfrm>
            <a:off x="6103620" y="281940"/>
            <a:ext cx="2857500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174C2F06-FC3A-AAF6-6717-2F8EE376AC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8925" y="2591324"/>
            <a:ext cx="126493" cy="110681"/>
          </a:xfrm>
          <a:prstGeom prst="rect">
            <a:avLst/>
          </a:prstGeom>
        </p:spPr>
      </p:pic>
      <p:pic>
        <p:nvPicPr>
          <p:cNvPr id="17" name="グラフィックス 16">
            <a:extLst>
              <a:ext uri="{FF2B5EF4-FFF2-40B4-BE49-F238E27FC236}">
                <a16:creationId xmlns:a16="http://schemas.microsoft.com/office/drawing/2014/main" id="{1906A60B-FDEB-29EA-85B5-26BA975F5F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40723" y="2590058"/>
            <a:ext cx="126493" cy="110681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EC48091-0B12-1B5F-71D8-7AE2199D5A0A}"/>
              </a:ext>
            </a:extLst>
          </p:cNvPr>
          <p:cNvSpPr/>
          <p:nvPr userDrawn="1"/>
        </p:nvSpPr>
        <p:spPr>
          <a:xfrm>
            <a:off x="7736840" y="5130800"/>
            <a:ext cx="381000" cy="396240"/>
          </a:xfrm>
          <a:prstGeom prst="rect">
            <a:avLst/>
          </a:prstGeom>
          <a:solidFill>
            <a:srgbClr val="FAF3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909121B-C268-6CDB-156F-2668138373CF}"/>
              </a:ext>
            </a:extLst>
          </p:cNvPr>
          <p:cNvSpPr/>
          <p:nvPr userDrawn="1"/>
        </p:nvSpPr>
        <p:spPr>
          <a:xfrm>
            <a:off x="6066596" y="265596"/>
            <a:ext cx="2857500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D4FF53EE-073A-2CBD-E8F1-7B29A6F681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58976" y="1549093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96626619-3316-26CA-4AFA-4CDD76F49C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77291" y="265596"/>
            <a:ext cx="3743804" cy="1257248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A75599C4-D684-D43C-7C5E-B0D69DBE40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35261" y="48932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29DDDA8F-FA05-36AC-61D4-C7F3A2F2719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05479" y="78355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15F1BD11-4D75-709D-9B75-ECB9078526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43129" y="122211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BDE4568F-9C61-0E1F-E42E-08C81A7E02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46883" y="1189347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2FE25998-2AF6-D6F3-C6F6-67ADF95DC5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25" y="81402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EC2EDB83-59F8-4B42-721F-5A05881E45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86392" y="48544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569BA24B-E3F2-3FFC-6265-8D13B1B260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56206" y="83318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C6405F92-CF50-9930-BD3B-AB16F6AF6D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73921" y="118078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03344328-8B85-AD1E-0E31-682B733D64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08" y="45662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" name="グラフィックス 30">
            <a:extLst>
              <a:ext uri="{FF2B5EF4-FFF2-40B4-BE49-F238E27FC236}">
                <a16:creationId xmlns:a16="http://schemas.microsoft.com/office/drawing/2014/main" id="{D47AA8F4-EFD4-A5DE-3856-6BB8485F9A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07051" y="607957"/>
            <a:ext cx="123825" cy="104775"/>
          </a:xfrm>
          <a:prstGeom prst="rect">
            <a:avLst/>
          </a:prstGeom>
        </p:spPr>
      </p:pic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3091C96D-E7D1-50EB-795D-BD2BED06B87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07470" y="960878"/>
            <a:ext cx="537495" cy="47777"/>
          </a:xfrm>
          <a:prstGeom prst="rect">
            <a:avLst/>
          </a:prstGeom>
        </p:spPr>
      </p:pic>
      <p:sp>
        <p:nvSpPr>
          <p:cNvPr id="33" name="Rectangle 12">
            <a:extLst>
              <a:ext uri="{FF2B5EF4-FFF2-40B4-BE49-F238E27FC236}">
                <a16:creationId xmlns:a16="http://schemas.microsoft.com/office/drawing/2014/main" id="{7FA9FB71-4191-878B-CFC6-1CB330900E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05916" y="488463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946B82FD-538E-E612-AE98-98685506C6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58964" y="809364"/>
            <a:ext cx="6155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62133D6-E451-475D-B23F-3BE97B0102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610" y="1343"/>
            <a:ext cx="9616780" cy="6855313"/>
          </a:xfrm>
          <a:prstGeom prst="rect">
            <a:avLst/>
          </a:prstGeom>
        </p:spPr>
      </p:pic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FEAF51BE-6DCC-4631-3C15-34C94DA1AD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8925" y="2644664"/>
            <a:ext cx="126493" cy="110681"/>
          </a:xfrm>
          <a:prstGeom prst="rect">
            <a:avLst/>
          </a:prstGeom>
        </p:spPr>
      </p:pic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ED1EC4B6-4442-8F4B-8020-6C2FA1B0F9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875013" y="2606468"/>
            <a:ext cx="126493" cy="110681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D2B87C2-B612-1C6E-992E-BBD664697FFF}"/>
              </a:ext>
            </a:extLst>
          </p:cNvPr>
          <p:cNvSpPr/>
          <p:nvPr userDrawn="1"/>
        </p:nvSpPr>
        <p:spPr>
          <a:xfrm>
            <a:off x="6066596" y="265596"/>
            <a:ext cx="2857500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07FE3BA3-98E9-0866-5FCC-6FC2D754CF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58976" y="1549093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96AE2B65-A106-A2B4-1E7F-B587BF6B8D9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77291" y="265596"/>
            <a:ext cx="3743804" cy="1257248"/>
          </a:xfrm>
          <a:prstGeom prst="rect">
            <a:avLst/>
          </a:prstGeom>
        </p:spPr>
      </p:pic>
      <p:sp>
        <p:nvSpPr>
          <p:cNvPr id="23" name="Rectangle 12">
            <a:extLst>
              <a:ext uri="{FF2B5EF4-FFF2-40B4-BE49-F238E27FC236}">
                <a16:creationId xmlns:a16="http://schemas.microsoft.com/office/drawing/2014/main" id="{1636E457-4D6F-8A7C-A3B6-39CA1AB404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35261" y="48932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E71A3B9C-63D8-D479-A1E3-D2B8A23EDC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05479" y="78355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2FE64289-8C9A-ADD3-2A2E-18C1C0BCC3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43129" y="122211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6959C823-787F-8A23-37F3-2BB512718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4378" y="1225300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9B95C8B6-6533-04EA-2D27-DBFECA3CAE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25" y="81402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A3420A63-E15A-F78F-AD67-D9B3DD77B0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86392" y="48544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5D36DD8E-FF33-9F67-63CE-0E897EE28C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87926" y="122593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10A179DC-D678-C255-0CB1-D6743F0161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73921" y="118078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AA900940-AB56-1F3F-0C1A-9E21FBEA6E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08" y="45662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170801BA-94A8-82B9-63C8-F649656CC9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2355" y="835816"/>
            <a:ext cx="81432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ショート机（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14C96E92-2356-60E9-AE2D-D90F344EF04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07051" y="607957"/>
            <a:ext cx="123825" cy="104775"/>
          </a:xfrm>
          <a:prstGeom prst="rect">
            <a:avLst/>
          </a:prstGeom>
        </p:spPr>
      </p:pic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2F4604CF-2D4C-E2CB-8848-31812997F31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07470" y="960878"/>
            <a:ext cx="537495" cy="47777"/>
          </a:xfrm>
          <a:prstGeom prst="rect">
            <a:avLst/>
          </a:prstGeom>
        </p:spPr>
      </p:pic>
      <p:sp>
        <p:nvSpPr>
          <p:cNvPr id="35" name="Rectangle 12">
            <a:extLst>
              <a:ext uri="{FF2B5EF4-FFF2-40B4-BE49-F238E27FC236}">
                <a16:creationId xmlns:a16="http://schemas.microsoft.com/office/drawing/2014/main" id="{784DC7F2-F81B-7BBE-D95B-1962C89B71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05916" y="488463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AFAFFEEB-2E8D-5B73-1E28-25739B189F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58964" y="809364"/>
            <a:ext cx="6155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F531EC9-93A7-1351-8BB5-193D2C5DBB04}"/>
              </a:ext>
            </a:extLst>
          </p:cNvPr>
          <p:cNvSpPr/>
          <p:nvPr userDrawn="1"/>
        </p:nvSpPr>
        <p:spPr>
          <a:xfrm>
            <a:off x="7711368" y="5308907"/>
            <a:ext cx="381000" cy="396240"/>
          </a:xfrm>
          <a:prstGeom prst="rect">
            <a:avLst/>
          </a:prstGeom>
          <a:solidFill>
            <a:srgbClr val="FAF3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35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ダイアグラム, ウォーターフォール図&#10;&#10;自動的に生成された説明">
            <a:extLst>
              <a:ext uri="{FF2B5EF4-FFF2-40B4-BE49-F238E27FC236}">
                <a16:creationId xmlns:a16="http://schemas.microsoft.com/office/drawing/2014/main" id="{F8DAD1A4-61D1-413D-ADD0-33850B790C9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25" y="0"/>
            <a:ext cx="9620549" cy="6858000"/>
          </a:xfrm>
          <a:prstGeom prst="rect">
            <a:avLst/>
          </a:prstGeom>
        </p:spPr>
      </p:pic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395A2C9-B749-41CC-85D0-E774A0A982BA}"/>
              </a:ext>
            </a:extLst>
          </p:cNvPr>
          <p:cNvSpPr/>
          <p:nvPr userDrawn="1"/>
        </p:nvSpPr>
        <p:spPr>
          <a:xfrm>
            <a:off x="5852403" y="263047"/>
            <a:ext cx="3732757" cy="1240077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28B468F-71EB-560D-F32E-55015220B680}"/>
              </a:ext>
            </a:extLst>
          </p:cNvPr>
          <p:cNvSpPr/>
          <p:nvPr userDrawn="1"/>
        </p:nvSpPr>
        <p:spPr>
          <a:xfrm>
            <a:off x="5760720" y="93424"/>
            <a:ext cx="3893820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9F57029-DEBC-AB96-D543-B80F20F48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91519" y="160308"/>
            <a:ext cx="5129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B21C397-62C4-AAB6-208A-BED1E863FF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99087" y="908014"/>
            <a:ext cx="7181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FB1729D-555F-CBF9-8790-C8374A590A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10485" y="875499"/>
            <a:ext cx="67486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BAE5097-C161-4833-CE1B-32543E55FB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64257" y="873694"/>
            <a:ext cx="7181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44B83FF-76DE-A94F-D436-2C957F69E4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12403" y="1325595"/>
            <a:ext cx="76125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A530D80-0129-E21E-F23D-6E7721D23B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11532" y="137599"/>
            <a:ext cx="67486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8C94B850-A622-DD11-2210-0AE492B715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9204" y="145219"/>
            <a:ext cx="67486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7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ダイアグラム&#10;&#10;自動的に生成された説明">
            <a:extLst>
              <a:ext uri="{FF2B5EF4-FFF2-40B4-BE49-F238E27FC236}">
                <a16:creationId xmlns:a16="http://schemas.microsoft.com/office/drawing/2014/main" id="{A72672F0-63EB-4B7B-8901-A15F96FD7B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10" y="0"/>
            <a:ext cx="9616780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9F871D-6F07-B916-C569-48742423B30A}"/>
              </a:ext>
            </a:extLst>
          </p:cNvPr>
          <p:cNvSpPr/>
          <p:nvPr userDrawn="1"/>
        </p:nvSpPr>
        <p:spPr>
          <a:xfrm>
            <a:off x="6103620" y="259080"/>
            <a:ext cx="2857500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5595A6E-00D4-A8F0-E9F5-9EFA61F7F546}"/>
              </a:ext>
            </a:extLst>
          </p:cNvPr>
          <p:cNvSpPr/>
          <p:nvPr userDrawn="1"/>
        </p:nvSpPr>
        <p:spPr>
          <a:xfrm>
            <a:off x="3665220" y="2438400"/>
            <a:ext cx="76200" cy="2316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645464E9-5ED5-881D-23F4-B05B0F569ED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1890" y="2502618"/>
            <a:ext cx="126493" cy="110681"/>
          </a:xfrm>
          <a:prstGeom prst="rect">
            <a:avLst/>
          </a:prstGeom>
        </p:spPr>
      </p:pic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1050C7CF-3EE0-B143-7F36-3C2438BBF7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1713" y="2524007"/>
            <a:ext cx="126493" cy="110681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8789F39-E11D-4AED-D0A7-D315B32C63C8}"/>
              </a:ext>
            </a:extLst>
          </p:cNvPr>
          <p:cNvSpPr/>
          <p:nvPr userDrawn="1"/>
        </p:nvSpPr>
        <p:spPr>
          <a:xfrm>
            <a:off x="7894042" y="2634688"/>
            <a:ext cx="426720" cy="160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A5CDD3E-9D58-A753-7A28-7C8D1DE73923}"/>
              </a:ext>
            </a:extLst>
          </p:cNvPr>
          <p:cNvSpPr/>
          <p:nvPr userDrawn="1"/>
        </p:nvSpPr>
        <p:spPr>
          <a:xfrm>
            <a:off x="7541358" y="5718300"/>
            <a:ext cx="381000" cy="396240"/>
          </a:xfrm>
          <a:prstGeom prst="rect">
            <a:avLst/>
          </a:prstGeom>
          <a:solidFill>
            <a:srgbClr val="FAF3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1BAB813-D7BE-DC87-A879-E5A9FC8A4598}"/>
              </a:ext>
            </a:extLst>
          </p:cNvPr>
          <p:cNvSpPr/>
          <p:nvPr userDrawn="1"/>
        </p:nvSpPr>
        <p:spPr>
          <a:xfrm>
            <a:off x="6066596" y="265596"/>
            <a:ext cx="2857500" cy="143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7BCA658E-DFFD-343C-2B2C-4B32618567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58976" y="1549093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02A0EEDE-94B2-24B1-F3C1-5FA1C7B9F9C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77291" y="265596"/>
            <a:ext cx="3743804" cy="1257248"/>
          </a:xfrm>
          <a:prstGeom prst="rect">
            <a:avLst/>
          </a:prstGeom>
        </p:spPr>
      </p:pic>
      <p:sp>
        <p:nvSpPr>
          <p:cNvPr id="22" name="Rectangle 12">
            <a:extLst>
              <a:ext uri="{FF2B5EF4-FFF2-40B4-BE49-F238E27FC236}">
                <a16:creationId xmlns:a16="http://schemas.microsoft.com/office/drawing/2014/main" id="{1D90C766-55CF-7207-3C7B-9BD8E41FB5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35261" y="48932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50D1FDED-BD18-2367-24BE-6E05357C77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05479" y="78355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275FE3FB-7540-01F2-E0E7-20D9E2D5C8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43129" y="122211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86C829E7-E66A-64F3-2372-7023F2C2E6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47328" y="1196887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84EAD609-0D1E-DDE0-F6A4-FA1DE925CC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25" y="81402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C6818A0A-A424-CB5F-75C5-BB60EC259A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86392" y="48544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BAADDA4D-5A9A-0C31-B480-624D7077FC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56206" y="81964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7101A2D7-96FD-2BF3-F5D3-34008CAAE2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73921" y="118078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760098A9-D16F-AB2F-3AAC-4E565BC726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7808" y="45662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B179C1A1-E452-1278-18FB-88FDA971FDE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07051" y="607957"/>
            <a:ext cx="123825" cy="104775"/>
          </a:xfrm>
          <a:prstGeom prst="rect">
            <a:avLst/>
          </a:prstGeom>
        </p:spPr>
      </p:pic>
      <p:sp>
        <p:nvSpPr>
          <p:cNvPr id="34" name="Rectangle 12">
            <a:extLst>
              <a:ext uri="{FF2B5EF4-FFF2-40B4-BE49-F238E27FC236}">
                <a16:creationId xmlns:a16="http://schemas.microsoft.com/office/drawing/2014/main" id="{EB5F3AC9-2E7E-036A-9578-466C5F1BF7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05916" y="488463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0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2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11" Type="http://schemas.openxmlformats.org/officeDocument/2006/relationships/image" Target="../media/image19.png"/><Relationship Id="rId5" Type="http://schemas.openxmlformats.org/officeDocument/2006/relationships/image" Target="../media/image24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11" Type="http://schemas.openxmlformats.org/officeDocument/2006/relationships/image" Target="../media/image19.png"/><Relationship Id="rId5" Type="http://schemas.openxmlformats.org/officeDocument/2006/relationships/image" Target="../media/image25.svg"/><Relationship Id="rId10" Type="http://schemas.openxmlformats.org/officeDocument/2006/relationships/image" Target="../media/image18.png"/><Relationship Id="rId4" Type="http://schemas.openxmlformats.org/officeDocument/2006/relationships/image" Target="../media/image24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3F91ED14-46BB-4265-9A90-84758A398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24" y="1332369"/>
            <a:ext cx="483568" cy="13609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03BEFE7-4F33-46AE-9518-DE12D37B34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914324"/>
            <a:ext cx="456704" cy="18242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1A18949-0CA6-43FC-BD51-660806B94C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19" y="1274615"/>
            <a:ext cx="456704" cy="18821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8343249-4AFC-46AB-B059-955E237291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554124"/>
            <a:ext cx="456704" cy="182423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E68CAD8-24C1-45EB-B457-E8D404851A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51" y="1325269"/>
            <a:ext cx="131339" cy="11872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F513F42-33AF-4D37-956A-CCDFBFE1E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348" y="582860"/>
            <a:ext cx="456704" cy="110033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44818AD-02AE-417C-A0E0-2CB36BC24E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705" y="597811"/>
            <a:ext cx="86564" cy="63703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D6E14A66-4ABA-4CF3-95D6-4988E2AE9EC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175" y="893038"/>
            <a:ext cx="671623" cy="21717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09BA4D15-79E1-469F-817C-0EADD460D12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83" y="1317633"/>
            <a:ext cx="152235" cy="124511"/>
          </a:xfrm>
          <a:prstGeom prst="rect">
            <a:avLst/>
          </a:prstGeom>
        </p:spPr>
      </p:pic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C4B0A2C3-4C2E-41C1-836B-645270F602AC}"/>
              </a:ext>
            </a:extLst>
          </p:cNvPr>
          <p:cNvGrpSpPr/>
          <p:nvPr/>
        </p:nvGrpSpPr>
        <p:grpSpPr>
          <a:xfrm rot="16200000">
            <a:off x="489575" y="3557790"/>
            <a:ext cx="2507041" cy="1570510"/>
            <a:chOff x="2967338" y="1605677"/>
            <a:chExt cx="2578299" cy="1523480"/>
          </a:xfrm>
        </p:grpSpPr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DE998E0C-999C-4690-8BFB-1ABBFE67A8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0016" y="1733084"/>
              <a:ext cx="443028" cy="188214"/>
            </a:xfrm>
            <a:prstGeom prst="rect">
              <a:avLst/>
            </a:prstGeom>
          </p:spPr>
        </p:pic>
        <p:pic>
          <p:nvPicPr>
            <p:cNvPr id="93" name="図 92">
              <a:extLst>
                <a:ext uri="{FF2B5EF4-FFF2-40B4-BE49-F238E27FC236}">
                  <a16:creationId xmlns:a16="http://schemas.microsoft.com/office/drawing/2014/main" id="{F24BC3D7-A345-486D-82F1-0E7696514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0016" y="2273310"/>
              <a:ext cx="443028" cy="188214"/>
            </a:xfrm>
            <a:prstGeom prst="rect">
              <a:avLst/>
            </a:prstGeom>
          </p:spPr>
        </p:pic>
        <p:pic>
          <p:nvPicPr>
            <p:cNvPr id="94" name="図 93">
              <a:extLst>
                <a:ext uri="{FF2B5EF4-FFF2-40B4-BE49-F238E27FC236}">
                  <a16:creationId xmlns:a16="http://schemas.microsoft.com/office/drawing/2014/main" id="{3160810B-89EC-4C45-96B0-17B76450F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30016" y="2813536"/>
              <a:ext cx="443028" cy="188214"/>
            </a:xfrm>
            <a:prstGeom prst="rect">
              <a:avLst/>
            </a:prstGeom>
          </p:spPr>
        </p:pic>
        <p:pic>
          <p:nvPicPr>
            <p:cNvPr id="95" name="図 94">
              <a:extLst>
                <a:ext uri="{FF2B5EF4-FFF2-40B4-BE49-F238E27FC236}">
                  <a16:creationId xmlns:a16="http://schemas.microsoft.com/office/drawing/2014/main" id="{440F5BEB-DA88-4FB8-A13C-9C6FA6C5B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92583" y="1733084"/>
              <a:ext cx="443028" cy="188214"/>
            </a:xfrm>
            <a:prstGeom prst="rect">
              <a:avLst/>
            </a:prstGeom>
          </p:spPr>
        </p:pic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022496CB-4BC2-4034-80D4-A1CDB676A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92583" y="2273310"/>
              <a:ext cx="443028" cy="188214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EF20F97C-2E85-45A8-9BD0-9C5F6E7C5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92583" y="2813536"/>
              <a:ext cx="443028" cy="188214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6C762CBE-2B92-4D20-9032-A8DFCD944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755151" y="1733084"/>
              <a:ext cx="443028" cy="188214"/>
            </a:xfrm>
            <a:prstGeom prst="rect">
              <a:avLst/>
            </a:prstGeom>
          </p:spPr>
        </p:pic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CFEBC772-A65C-484F-8F0D-21BB27994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755151" y="2273310"/>
              <a:ext cx="443028" cy="188214"/>
            </a:xfrm>
            <a:prstGeom prst="rect">
              <a:avLst/>
            </a:prstGeom>
          </p:spPr>
        </p:pic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9109CACD-8BE0-4061-A749-93830BE78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755151" y="2813536"/>
              <a:ext cx="443028" cy="188214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10A9C087-00F7-4B45-AC7B-F168627941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16039" y="1733084"/>
              <a:ext cx="443028" cy="188214"/>
            </a:xfrm>
            <a:prstGeom prst="rect">
              <a:avLst/>
            </a:prstGeom>
          </p:spPr>
        </p:pic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355D0D40-2B96-414A-80A6-06B9ED2FC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16039" y="2273310"/>
              <a:ext cx="443028" cy="188214"/>
            </a:xfrm>
            <a:prstGeom prst="rect">
              <a:avLst/>
            </a:prstGeom>
          </p:spPr>
        </p:pic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05F54DCA-9275-4147-9357-8C3B76E32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516039" y="2813536"/>
              <a:ext cx="443028" cy="188214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4DCD7D6E-5F68-49F9-A88E-B35669A3D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81619" y="1733084"/>
              <a:ext cx="443028" cy="188214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00793909-92B7-4C0E-87E5-183DDE7C2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81619" y="2273310"/>
              <a:ext cx="443028" cy="188214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66F88DD2-4851-47B1-B9DA-744DE2F3E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81619" y="2813536"/>
              <a:ext cx="443028" cy="188214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51215017-481F-47BB-A3FA-720330E6D7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46178" y="1733084"/>
              <a:ext cx="443028" cy="188214"/>
            </a:xfrm>
            <a:prstGeom prst="rect">
              <a:avLst/>
            </a:prstGeom>
          </p:spPr>
        </p:pic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46F5ECA6-F9E4-4049-9577-C075A6224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46178" y="2273310"/>
              <a:ext cx="443028" cy="188214"/>
            </a:xfrm>
            <a:prstGeom prst="rect">
              <a:avLst/>
            </a:prstGeom>
          </p:spPr>
        </p:pic>
        <p:pic>
          <p:nvPicPr>
            <p:cNvPr id="122" name="図 121">
              <a:extLst>
                <a:ext uri="{FF2B5EF4-FFF2-40B4-BE49-F238E27FC236}">
                  <a16:creationId xmlns:a16="http://schemas.microsoft.com/office/drawing/2014/main" id="{CD25C6B6-3C9A-44DA-A280-62204E9A4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046178" y="2813536"/>
              <a:ext cx="443028" cy="188214"/>
            </a:xfrm>
            <a:prstGeom prst="rect">
              <a:avLst/>
            </a:prstGeom>
          </p:spPr>
        </p:pic>
        <p:pic>
          <p:nvPicPr>
            <p:cNvPr id="123" name="図 122">
              <a:extLst>
                <a:ext uri="{FF2B5EF4-FFF2-40B4-BE49-F238E27FC236}">
                  <a16:creationId xmlns:a16="http://schemas.microsoft.com/office/drawing/2014/main" id="{4850DA4B-7872-4699-A5D2-D92DB7B33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06754" y="1733084"/>
              <a:ext cx="443028" cy="188214"/>
            </a:xfrm>
            <a:prstGeom prst="rect">
              <a:avLst/>
            </a:prstGeom>
          </p:spPr>
        </p:pic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5AFE7325-F268-483E-A378-1E01B771A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06754" y="2273310"/>
              <a:ext cx="443028" cy="188214"/>
            </a:xfrm>
            <a:prstGeom prst="rect">
              <a:avLst/>
            </a:prstGeom>
          </p:spPr>
        </p:pic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153FD997-4C84-40E9-A8A3-4BCBFE933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806754" y="2813536"/>
              <a:ext cx="443028" cy="188214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EC80CE2E-6FC7-479E-9AFE-05D24B6A7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71639" y="1733084"/>
              <a:ext cx="443028" cy="188214"/>
            </a:xfrm>
            <a:prstGeom prst="rect">
              <a:avLst/>
            </a:prstGeom>
          </p:spPr>
        </p:pic>
        <p:pic>
          <p:nvPicPr>
            <p:cNvPr id="127" name="図 126">
              <a:extLst>
                <a:ext uri="{FF2B5EF4-FFF2-40B4-BE49-F238E27FC236}">
                  <a16:creationId xmlns:a16="http://schemas.microsoft.com/office/drawing/2014/main" id="{9F527727-F356-4E65-9200-F1E7BF005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71639" y="2273310"/>
              <a:ext cx="443028" cy="188214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8A6933A9-4F2C-460B-910D-B74684F3F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571639" y="2813536"/>
              <a:ext cx="443028" cy="188214"/>
            </a:xfrm>
            <a:prstGeom prst="rect">
              <a:avLst/>
            </a:prstGeom>
          </p:spPr>
        </p:pic>
        <p:pic>
          <p:nvPicPr>
            <p:cNvPr id="129" name="図 128">
              <a:extLst>
                <a:ext uri="{FF2B5EF4-FFF2-40B4-BE49-F238E27FC236}">
                  <a16:creationId xmlns:a16="http://schemas.microsoft.com/office/drawing/2014/main" id="{0F0CF0C1-4D86-4DA2-9DC2-DAF11546F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327396" y="1733084"/>
              <a:ext cx="443028" cy="188214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D988C7E5-BB28-4052-8E90-40933E819D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327396" y="2273310"/>
              <a:ext cx="443028" cy="188214"/>
            </a:xfrm>
            <a:prstGeom prst="rect">
              <a:avLst/>
            </a:prstGeom>
          </p:spPr>
        </p:pic>
        <p:pic>
          <p:nvPicPr>
            <p:cNvPr id="131" name="図 130">
              <a:extLst>
                <a:ext uri="{FF2B5EF4-FFF2-40B4-BE49-F238E27FC236}">
                  <a16:creationId xmlns:a16="http://schemas.microsoft.com/office/drawing/2014/main" id="{FBF0F74A-EE19-46DB-BF9F-A8F93088E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327396" y="2813536"/>
              <a:ext cx="443028" cy="188214"/>
            </a:xfrm>
            <a:prstGeom prst="rect">
              <a:avLst/>
            </a:prstGeom>
          </p:spPr>
        </p:pic>
        <p:pic>
          <p:nvPicPr>
            <p:cNvPr id="132" name="図 131">
              <a:extLst>
                <a:ext uri="{FF2B5EF4-FFF2-40B4-BE49-F238E27FC236}">
                  <a16:creationId xmlns:a16="http://schemas.microsoft.com/office/drawing/2014/main" id="{4040E81E-49AE-4359-8D8D-C8519AB6C9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84427" y="1733084"/>
              <a:ext cx="443028" cy="188214"/>
            </a:xfrm>
            <a:prstGeom prst="rect">
              <a:avLst/>
            </a:prstGeom>
          </p:spPr>
        </p:pic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F0CDF33B-4D29-47C0-A9B2-1D9A15B8E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84427" y="2273310"/>
              <a:ext cx="443028" cy="188214"/>
            </a:xfrm>
            <a:prstGeom prst="rect">
              <a:avLst/>
            </a:prstGeom>
          </p:spPr>
        </p:pic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id="{FCA6367B-948A-4B10-A65D-34BEADCBB6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84427" y="2813536"/>
              <a:ext cx="443028" cy="188214"/>
            </a:xfrm>
            <a:prstGeom prst="rect">
              <a:avLst/>
            </a:prstGeom>
          </p:spPr>
        </p:pic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0DB02721-6FD0-4690-8426-45268A3B4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39931" y="1733084"/>
              <a:ext cx="443028" cy="188214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164D3F8E-0BC0-4988-BA6B-C3E351F91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39931" y="2273310"/>
              <a:ext cx="443028" cy="188214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5D902B52-1B90-4E82-A5DC-AC539388E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39931" y="2813536"/>
              <a:ext cx="443028" cy="188214"/>
            </a:xfrm>
            <a:prstGeom prst="rect">
              <a:avLst/>
            </a:prstGeom>
          </p:spPr>
        </p:pic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DBB55B65-8766-D94C-7291-207E7B24E53D}"/>
              </a:ext>
            </a:extLst>
          </p:cNvPr>
          <p:cNvGrpSpPr/>
          <p:nvPr/>
        </p:nvGrpSpPr>
        <p:grpSpPr>
          <a:xfrm>
            <a:off x="2715717" y="2842564"/>
            <a:ext cx="456704" cy="1108127"/>
            <a:chOff x="2725877" y="2842564"/>
            <a:chExt cx="456704" cy="1108127"/>
          </a:xfrm>
        </p:grpSpPr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0331D399-763B-463F-B204-106257D60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877" y="2842564"/>
              <a:ext cx="456704" cy="183012"/>
            </a:xfrm>
            <a:prstGeom prst="rect">
              <a:avLst/>
            </a:prstGeom>
          </p:spPr>
        </p:pic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0C3EC786-E3ED-482B-8E1E-61EFC5F244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877" y="3073434"/>
              <a:ext cx="456704" cy="183012"/>
            </a:xfrm>
            <a:prstGeom prst="rect">
              <a:avLst/>
            </a:prstGeom>
          </p:spPr>
        </p:pic>
        <p:pic>
          <p:nvPicPr>
            <p:cNvPr id="152" name="図 151">
              <a:extLst>
                <a:ext uri="{FF2B5EF4-FFF2-40B4-BE49-F238E27FC236}">
                  <a16:creationId xmlns:a16="http://schemas.microsoft.com/office/drawing/2014/main" id="{71B08382-4936-4802-8DBF-E377538FC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877" y="3304305"/>
              <a:ext cx="456704" cy="183012"/>
            </a:xfrm>
            <a:prstGeom prst="rect">
              <a:avLst/>
            </a:prstGeom>
          </p:spPr>
        </p:pic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C82DC7B2-1E62-496F-A6BE-FEDB7F180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877" y="3535175"/>
              <a:ext cx="456704" cy="183012"/>
            </a:xfrm>
            <a:prstGeom prst="rect">
              <a:avLst/>
            </a:prstGeom>
          </p:spPr>
        </p:pic>
        <p:pic>
          <p:nvPicPr>
            <p:cNvPr id="158" name="図 157">
              <a:extLst>
                <a:ext uri="{FF2B5EF4-FFF2-40B4-BE49-F238E27FC236}">
                  <a16:creationId xmlns:a16="http://schemas.microsoft.com/office/drawing/2014/main" id="{C73AD327-7E56-4E2D-BBE8-D4C8FC68F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877" y="3767679"/>
              <a:ext cx="456704" cy="183012"/>
            </a:xfrm>
            <a:prstGeom prst="rect">
              <a:avLst/>
            </a:prstGeom>
          </p:spPr>
        </p:pic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EFD9382C-3486-BE4B-871A-7C9B67C17EE0}"/>
              </a:ext>
            </a:extLst>
          </p:cNvPr>
          <p:cNvGrpSpPr/>
          <p:nvPr/>
        </p:nvGrpSpPr>
        <p:grpSpPr>
          <a:xfrm>
            <a:off x="3258969" y="2842564"/>
            <a:ext cx="456704" cy="1108127"/>
            <a:chOff x="3282779" y="2842564"/>
            <a:chExt cx="456704" cy="1108127"/>
          </a:xfrm>
        </p:grpSpPr>
        <p:pic>
          <p:nvPicPr>
            <p:cNvPr id="147" name="図 146">
              <a:extLst>
                <a:ext uri="{FF2B5EF4-FFF2-40B4-BE49-F238E27FC236}">
                  <a16:creationId xmlns:a16="http://schemas.microsoft.com/office/drawing/2014/main" id="{C06113F9-7A54-43FE-BBE5-4D66932B5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779" y="2842564"/>
              <a:ext cx="456704" cy="183012"/>
            </a:xfrm>
            <a:prstGeom prst="rect">
              <a:avLst/>
            </a:prstGeom>
          </p:spPr>
        </p:pic>
        <p:pic>
          <p:nvPicPr>
            <p:cNvPr id="150" name="図 149">
              <a:extLst>
                <a:ext uri="{FF2B5EF4-FFF2-40B4-BE49-F238E27FC236}">
                  <a16:creationId xmlns:a16="http://schemas.microsoft.com/office/drawing/2014/main" id="{5393CD8B-0CB4-46FA-A446-DE62735EF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779" y="3073434"/>
              <a:ext cx="456704" cy="183012"/>
            </a:xfrm>
            <a:prstGeom prst="rect">
              <a:avLst/>
            </a:prstGeom>
          </p:spPr>
        </p:pic>
        <p:pic>
          <p:nvPicPr>
            <p:cNvPr id="153" name="図 152">
              <a:extLst>
                <a:ext uri="{FF2B5EF4-FFF2-40B4-BE49-F238E27FC236}">
                  <a16:creationId xmlns:a16="http://schemas.microsoft.com/office/drawing/2014/main" id="{9EA1BA64-8C9E-4BE8-A469-4B1231214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779" y="3304305"/>
              <a:ext cx="456704" cy="183012"/>
            </a:xfrm>
            <a:prstGeom prst="rect">
              <a:avLst/>
            </a:prstGeom>
          </p:spPr>
        </p:pic>
        <p:pic>
          <p:nvPicPr>
            <p:cNvPr id="156" name="図 155">
              <a:extLst>
                <a:ext uri="{FF2B5EF4-FFF2-40B4-BE49-F238E27FC236}">
                  <a16:creationId xmlns:a16="http://schemas.microsoft.com/office/drawing/2014/main" id="{CB56F8C9-E339-46B3-9DCD-509B43F54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779" y="3535175"/>
              <a:ext cx="456704" cy="183012"/>
            </a:xfrm>
            <a:prstGeom prst="rect">
              <a:avLst/>
            </a:prstGeom>
          </p:spPr>
        </p:pic>
        <p:pic>
          <p:nvPicPr>
            <p:cNvPr id="159" name="図 158">
              <a:extLst>
                <a:ext uri="{FF2B5EF4-FFF2-40B4-BE49-F238E27FC236}">
                  <a16:creationId xmlns:a16="http://schemas.microsoft.com/office/drawing/2014/main" id="{09404214-5A10-4B63-BDCC-6DCEB9E1E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779" y="3767679"/>
              <a:ext cx="456704" cy="183012"/>
            </a:xfrm>
            <a:prstGeom prst="rect">
              <a:avLst/>
            </a:prstGeom>
          </p:spPr>
        </p:pic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D536B021-5D30-7AC4-7830-AD69950C4789}"/>
              </a:ext>
            </a:extLst>
          </p:cNvPr>
          <p:cNvGrpSpPr/>
          <p:nvPr/>
        </p:nvGrpSpPr>
        <p:grpSpPr>
          <a:xfrm>
            <a:off x="3802221" y="2842564"/>
            <a:ext cx="456704" cy="1108127"/>
            <a:chOff x="3839682" y="2842564"/>
            <a:chExt cx="456704" cy="1108127"/>
          </a:xfrm>
        </p:grpSpPr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274F76AD-3966-49D0-8168-920968025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9682" y="2842564"/>
              <a:ext cx="456704" cy="183012"/>
            </a:xfrm>
            <a:prstGeom prst="rect">
              <a:avLst/>
            </a:prstGeom>
          </p:spPr>
        </p:pic>
        <p:pic>
          <p:nvPicPr>
            <p:cNvPr id="151" name="図 150">
              <a:extLst>
                <a:ext uri="{FF2B5EF4-FFF2-40B4-BE49-F238E27FC236}">
                  <a16:creationId xmlns:a16="http://schemas.microsoft.com/office/drawing/2014/main" id="{582856CA-55C7-4EC6-836F-61DD022D32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9682" y="3073434"/>
              <a:ext cx="456704" cy="183012"/>
            </a:xfrm>
            <a:prstGeom prst="rect">
              <a:avLst/>
            </a:prstGeom>
          </p:spPr>
        </p:pic>
        <p:pic>
          <p:nvPicPr>
            <p:cNvPr id="154" name="図 153">
              <a:extLst>
                <a:ext uri="{FF2B5EF4-FFF2-40B4-BE49-F238E27FC236}">
                  <a16:creationId xmlns:a16="http://schemas.microsoft.com/office/drawing/2014/main" id="{52CFEDD2-F278-4C76-9918-BFDF51BB6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9682" y="3304305"/>
              <a:ext cx="456704" cy="183012"/>
            </a:xfrm>
            <a:prstGeom prst="rect">
              <a:avLst/>
            </a:prstGeom>
          </p:spPr>
        </p:pic>
        <p:pic>
          <p:nvPicPr>
            <p:cNvPr id="157" name="図 156">
              <a:extLst>
                <a:ext uri="{FF2B5EF4-FFF2-40B4-BE49-F238E27FC236}">
                  <a16:creationId xmlns:a16="http://schemas.microsoft.com/office/drawing/2014/main" id="{433783E9-1FB7-4F9D-AE18-36B7F30E2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9682" y="3535175"/>
              <a:ext cx="456704" cy="183012"/>
            </a:xfrm>
            <a:prstGeom prst="rect">
              <a:avLst/>
            </a:prstGeom>
          </p:spPr>
        </p:pic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219BA27E-458A-411F-A40F-E9B4A9B04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9682" y="3767679"/>
              <a:ext cx="456704" cy="183012"/>
            </a:xfrm>
            <a:prstGeom prst="rect">
              <a:avLst/>
            </a:prstGeom>
          </p:spPr>
        </p:pic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17BC0EB-5420-4094-8A20-9D3FBB3F702E}"/>
              </a:ext>
            </a:extLst>
          </p:cNvPr>
          <p:cNvGrpSpPr/>
          <p:nvPr/>
        </p:nvGrpSpPr>
        <p:grpSpPr>
          <a:xfrm rot="16200000">
            <a:off x="8200549" y="4634680"/>
            <a:ext cx="868136" cy="777671"/>
            <a:chOff x="7147422" y="3193211"/>
            <a:chExt cx="868136" cy="777671"/>
          </a:xfrm>
        </p:grpSpPr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14435EFA-8508-4108-8A44-3397599A7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77397" y="3263237"/>
              <a:ext cx="322474" cy="182423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9E12DACB-72A9-4101-809F-524C15B91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307277" y="3263236"/>
              <a:ext cx="322474" cy="182423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86AFB510-78A2-49DE-8FFB-AE69F0A2B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34272" y="3263236"/>
              <a:ext cx="322474" cy="182423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E46B44BF-6625-4B55-98AC-27ED877F1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60199" y="3263236"/>
              <a:ext cx="322474" cy="182423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5408183A-F9B9-465A-9C93-E2C159677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80308" y="3718433"/>
              <a:ext cx="322474" cy="182423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D1DB541A-2761-459B-8B44-8EAC63F6F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310188" y="3718432"/>
              <a:ext cx="322474" cy="182423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43E9B737-FF64-470D-80CF-DF5E7792E5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37183" y="3718432"/>
              <a:ext cx="322474" cy="182423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AB940A60-9750-4F06-BC03-CF0EF8F86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63110" y="3718432"/>
              <a:ext cx="322474" cy="182423"/>
            </a:xfrm>
            <a:prstGeom prst="rect">
              <a:avLst/>
            </a:prstGeom>
          </p:spPr>
        </p:pic>
      </p:grpSp>
      <p:pic>
        <p:nvPicPr>
          <p:cNvPr id="245" name="図 244">
            <a:extLst>
              <a:ext uri="{FF2B5EF4-FFF2-40B4-BE49-F238E27FC236}">
                <a16:creationId xmlns:a16="http://schemas.microsoft.com/office/drawing/2014/main" id="{8B3FBCE5-A460-4AE8-B876-DDF078D5479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074" y="2612526"/>
            <a:ext cx="417176" cy="466448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73F2EF91-D939-47E1-8F54-2E89EAC1D3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179" y="2629882"/>
            <a:ext cx="483568" cy="136093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BE7CF125-91AC-45DF-8514-55F85B08F2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55873" y="2493788"/>
            <a:ext cx="483568" cy="136093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4431E641-61C0-4986-8766-44C16464A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15857" y="2735660"/>
            <a:ext cx="483568" cy="136093"/>
          </a:xfrm>
          <a:prstGeom prst="rect">
            <a:avLst/>
          </a:prstGeom>
        </p:spPr>
      </p:pic>
      <p:grpSp>
        <p:nvGrpSpPr>
          <p:cNvPr id="249" name="グループ化 248">
            <a:extLst>
              <a:ext uri="{FF2B5EF4-FFF2-40B4-BE49-F238E27FC236}">
                <a16:creationId xmlns:a16="http://schemas.microsoft.com/office/drawing/2014/main" id="{BA0CAC74-A2CA-428F-AF35-D7E7052E4B22}"/>
              </a:ext>
            </a:extLst>
          </p:cNvPr>
          <p:cNvGrpSpPr/>
          <p:nvPr/>
        </p:nvGrpSpPr>
        <p:grpSpPr>
          <a:xfrm>
            <a:off x="6935211" y="2447734"/>
            <a:ext cx="868136" cy="777671"/>
            <a:chOff x="7147422" y="3193211"/>
            <a:chExt cx="868136" cy="777671"/>
          </a:xfrm>
        </p:grpSpPr>
        <p:pic>
          <p:nvPicPr>
            <p:cNvPr id="250" name="図 249">
              <a:extLst>
                <a:ext uri="{FF2B5EF4-FFF2-40B4-BE49-F238E27FC236}">
                  <a16:creationId xmlns:a16="http://schemas.microsoft.com/office/drawing/2014/main" id="{7A27B0B6-76DC-468D-894F-9DB3A4BC2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77397" y="3263237"/>
              <a:ext cx="322474" cy="182423"/>
            </a:xfrm>
            <a:prstGeom prst="rect">
              <a:avLst/>
            </a:prstGeom>
          </p:spPr>
        </p:pic>
        <p:pic>
          <p:nvPicPr>
            <p:cNvPr id="251" name="図 250">
              <a:extLst>
                <a:ext uri="{FF2B5EF4-FFF2-40B4-BE49-F238E27FC236}">
                  <a16:creationId xmlns:a16="http://schemas.microsoft.com/office/drawing/2014/main" id="{14248F98-924F-4AED-AD15-29F4C155BF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307277" y="3263236"/>
              <a:ext cx="322474" cy="182423"/>
            </a:xfrm>
            <a:prstGeom prst="rect">
              <a:avLst/>
            </a:prstGeom>
          </p:spPr>
        </p:pic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9F762F69-4383-419C-80D5-B702D4C54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34272" y="3263236"/>
              <a:ext cx="322474" cy="182423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8B05BB97-06AD-4C66-A003-426200BC8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60199" y="3263236"/>
              <a:ext cx="322474" cy="182423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753EC8C5-D0DC-43AA-95D6-E9FA2A5598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080308" y="3718433"/>
              <a:ext cx="322474" cy="182423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E431D4A8-42A6-4580-A97A-72270769B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310188" y="3718432"/>
              <a:ext cx="322474" cy="182423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D51281FB-347E-44A8-9ACA-8BFA900A4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537183" y="3718432"/>
              <a:ext cx="322474" cy="182423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36FF3AA3-32D3-4AC8-BBCA-FDF77B15B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763110" y="3718432"/>
              <a:ext cx="322474" cy="182423"/>
            </a:xfrm>
            <a:prstGeom prst="rect">
              <a:avLst/>
            </a:prstGeom>
          </p:spPr>
        </p:pic>
      </p:grpSp>
      <p:pic>
        <p:nvPicPr>
          <p:cNvPr id="258" name="図 257">
            <a:extLst>
              <a:ext uri="{FF2B5EF4-FFF2-40B4-BE49-F238E27FC236}">
                <a16:creationId xmlns:a16="http://schemas.microsoft.com/office/drawing/2014/main" id="{58A2183C-3398-4196-B896-F05EAB92A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46761" y="2768728"/>
            <a:ext cx="483568" cy="136093"/>
          </a:xfrm>
          <a:prstGeom prst="rect">
            <a:avLst/>
          </a:prstGeom>
        </p:spPr>
      </p:pic>
      <p:pic>
        <p:nvPicPr>
          <p:cNvPr id="259" name="図 258">
            <a:extLst>
              <a:ext uri="{FF2B5EF4-FFF2-40B4-BE49-F238E27FC236}">
                <a16:creationId xmlns:a16="http://schemas.microsoft.com/office/drawing/2014/main" id="{D1A63667-9597-4266-8C00-F677E03C78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95588" y="5659424"/>
            <a:ext cx="483568" cy="136093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A52A67B-453D-4BA0-AAD6-5059ACB96F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280" y="932865"/>
            <a:ext cx="322474" cy="182423"/>
          </a:xfrm>
          <a:prstGeom prst="rect">
            <a:avLst/>
          </a:prstGeom>
        </p:spPr>
      </p:pic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81AF18D6-CA57-AA10-7934-E5F44CCBFB43}"/>
              </a:ext>
            </a:extLst>
          </p:cNvPr>
          <p:cNvGrpSpPr/>
          <p:nvPr/>
        </p:nvGrpSpPr>
        <p:grpSpPr>
          <a:xfrm>
            <a:off x="4345473" y="2842564"/>
            <a:ext cx="456704" cy="1108127"/>
            <a:chOff x="4401041" y="2842564"/>
            <a:chExt cx="456704" cy="1108127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48E1464A-A6CA-C009-DCFE-5BF33D495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1041" y="2842564"/>
              <a:ext cx="456704" cy="183012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0FFEB2D5-6A85-6399-4B2B-D8F3CD490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1041" y="3073434"/>
              <a:ext cx="456704" cy="183012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E4EC0411-237D-10E2-526A-55CE5B6A8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1041" y="3304305"/>
              <a:ext cx="456704" cy="183012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346A0E3B-C2AC-DBF6-F885-D964B0BA89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1041" y="3535175"/>
              <a:ext cx="456704" cy="183012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64C78CEE-8962-F799-4529-8B3196060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1041" y="3767679"/>
              <a:ext cx="456704" cy="183012"/>
            </a:xfrm>
            <a:prstGeom prst="rect">
              <a:avLst/>
            </a:prstGeom>
          </p:spPr>
        </p:pic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DB6DB48-375D-9F05-3412-BE86B91E1AB1}"/>
              </a:ext>
            </a:extLst>
          </p:cNvPr>
          <p:cNvGrpSpPr/>
          <p:nvPr/>
        </p:nvGrpSpPr>
        <p:grpSpPr>
          <a:xfrm>
            <a:off x="4888725" y="2842564"/>
            <a:ext cx="456704" cy="1108127"/>
            <a:chOff x="4957943" y="2842564"/>
            <a:chExt cx="456704" cy="1108127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216CAA16-EB38-062E-FC41-BDB65987C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7943" y="2842564"/>
              <a:ext cx="456704" cy="183012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606D33A0-3B31-CA4A-569A-E4E203321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7943" y="3073434"/>
              <a:ext cx="456704" cy="183012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76842345-043E-F503-4826-EDA05B87E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7943" y="3304305"/>
              <a:ext cx="456704" cy="183012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36AB39FC-7570-18BF-1EBB-D9EC9F0CD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7943" y="3535175"/>
              <a:ext cx="456704" cy="183012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977C9D30-D227-1FD7-E3DF-2B1EC7180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7943" y="3767679"/>
              <a:ext cx="456704" cy="183012"/>
            </a:xfrm>
            <a:prstGeom prst="rect">
              <a:avLst/>
            </a:prstGeom>
          </p:spPr>
        </p:pic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4E867E92-4C65-5326-D43B-58B3ADE647FD}"/>
              </a:ext>
            </a:extLst>
          </p:cNvPr>
          <p:cNvGrpSpPr/>
          <p:nvPr/>
        </p:nvGrpSpPr>
        <p:grpSpPr>
          <a:xfrm>
            <a:off x="5431977" y="2842564"/>
            <a:ext cx="456704" cy="1108127"/>
            <a:chOff x="5514846" y="2842564"/>
            <a:chExt cx="456704" cy="1108127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51520B0D-2238-433D-225D-5827C1092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846" y="2842564"/>
              <a:ext cx="456704" cy="183012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747EF07D-6F91-AF8F-BD78-46B7FA7B5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846" y="3073434"/>
              <a:ext cx="456704" cy="183012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F429DB71-F367-8AD3-F678-8EB349AAC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846" y="3304305"/>
              <a:ext cx="456704" cy="183012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D152E300-1C76-B7EF-AFDA-ABAC07456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846" y="3535175"/>
              <a:ext cx="456704" cy="183012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F335102D-74C2-6759-2C27-F0C6FADDCB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846" y="3767679"/>
              <a:ext cx="456704" cy="183012"/>
            </a:xfrm>
            <a:prstGeom prst="rect">
              <a:avLst/>
            </a:prstGeom>
          </p:spPr>
        </p:pic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BF879783-A856-BC68-EE14-21F4A8163587}"/>
              </a:ext>
            </a:extLst>
          </p:cNvPr>
          <p:cNvGrpSpPr/>
          <p:nvPr/>
        </p:nvGrpSpPr>
        <p:grpSpPr>
          <a:xfrm>
            <a:off x="5975229" y="2842564"/>
            <a:ext cx="456704" cy="1108127"/>
            <a:chOff x="6071749" y="2842564"/>
            <a:chExt cx="456704" cy="1108127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4571032E-C5E5-559A-973E-920589FF5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1749" y="2842564"/>
              <a:ext cx="456704" cy="183012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C25CEC3B-EDA4-08C2-BD35-C79830EF65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1749" y="3073434"/>
              <a:ext cx="456704" cy="183012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CEE7FCF2-4D40-E9BF-4B12-E17B4A623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1749" y="3304305"/>
              <a:ext cx="456704" cy="183012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7B3647F6-0B5A-3780-BF3E-CCBF0FD22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1749" y="3535175"/>
              <a:ext cx="456704" cy="183012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1C926C71-DB6D-2C5A-B7D2-359B34306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1749" y="3767679"/>
              <a:ext cx="456704" cy="183012"/>
            </a:xfrm>
            <a:prstGeom prst="rect">
              <a:avLst/>
            </a:prstGeom>
          </p:spPr>
        </p:pic>
      </p:grpSp>
      <p:pic>
        <p:nvPicPr>
          <p:cNvPr id="67" name="図 66">
            <a:extLst>
              <a:ext uri="{FF2B5EF4-FFF2-40B4-BE49-F238E27FC236}">
                <a16:creationId xmlns:a16="http://schemas.microsoft.com/office/drawing/2014/main" id="{893F0502-21E9-C54F-7F78-0C192B58051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27532" y="2517494"/>
            <a:ext cx="152235" cy="124511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ADB208B1-2373-DF53-DCF4-F99CD9B9D31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2944" y="2655950"/>
            <a:ext cx="152235" cy="12451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99334A3-B6EC-CE38-21A7-5E361264279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589" y="2486405"/>
            <a:ext cx="671623" cy="21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図 77">
            <a:extLst>
              <a:ext uri="{FF2B5EF4-FFF2-40B4-BE49-F238E27FC236}">
                <a16:creationId xmlns:a16="http://schemas.microsoft.com/office/drawing/2014/main" id="{9F778B76-2F55-46CE-BC4B-822C228C30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52" y="2926290"/>
            <a:ext cx="456704" cy="183012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42128687-4CDC-4EA5-898C-88002AADC4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54" y="2926290"/>
            <a:ext cx="456704" cy="183012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659DDE86-1BDE-4FE9-956B-A9CDAF1505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557" y="2926290"/>
            <a:ext cx="456704" cy="183012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9AFF2D45-5479-46A0-820B-06CFE928AD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52" y="3157160"/>
            <a:ext cx="456704" cy="183012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AE47D772-20DE-42CC-951B-DC5C47BE96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54" y="3157160"/>
            <a:ext cx="456704" cy="183012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6A4C51D-D7E1-446B-B266-E756ACA981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557" y="3157160"/>
            <a:ext cx="456704" cy="183012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6C84A8AC-814F-4373-9E99-49E4075D0F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52" y="3388031"/>
            <a:ext cx="456704" cy="183012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D9B61AEA-BAEF-4DBD-B92D-E8151370CE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54" y="3388031"/>
            <a:ext cx="456704" cy="183012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4B04F5C2-4075-48E6-AF89-1C1352A773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557" y="3388031"/>
            <a:ext cx="456704" cy="183012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A04F8CFD-25FB-4E57-A143-610E63B885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52" y="3618901"/>
            <a:ext cx="456704" cy="183012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53BD6987-C7DC-4E82-B70C-A1305BB0E5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54" y="3618901"/>
            <a:ext cx="456704" cy="183012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3B888B41-7DA4-42F7-9906-7435538352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557" y="3618901"/>
            <a:ext cx="456704" cy="183012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CD7D173C-F6F8-41EF-9431-71BFB76EE7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52" y="3851405"/>
            <a:ext cx="456704" cy="183012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0F81524E-0001-4C63-AFE2-01EE5BCF6A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54" y="3851405"/>
            <a:ext cx="456704" cy="183012"/>
          </a:xfrm>
          <a:prstGeom prst="rect">
            <a:avLst/>
          </a:prstGeom>
        </p:spPr>
      </p:pic>
      <p:pic>
        <p:nvPicPr>
          <p:cNvPr id="92" name="図 91">
            <a:extLst>
              <a:ext uri="{FF2B5EF4-FFF2-40B4-BE49-F238E27FC236}">
                <a16:creationId xmlns:a16="http://schemas.microsoft.com/office/drawing/2014/main" id="{288A1E46-F3E6-41A3-A7E7-BF5B220A72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557" y="3851405"/>
            <a:ext cx="456704" cy="183012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D3CBDCA-8558-4733-9C45-4DA51D04B84A}"/>
              </a:ext>
            </a:extLst>
          </p:cNvPr>
          <p:cNvGrpSpPr/>
          <p:nvPr/>
        </p:nvGrpSpPr>
        <p:grpSpPr>
          <a:xfrm>
            <a:off x="6577453" y="2913979"/>
            <a:ext cx="2111394" cy="1105198"/>
            <a:chOff x="6684866" y="2913529"/>
            <a:chExt cx="2111394" cy="1105198"/>
          </a:xfrm>
        </p:grpSpPr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EA4D595D-7C17-4999-A0A5-DD41FF8B9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866" y="2913530"/>
              <a:ext cx="456704" cy="183012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485BABA9-3FED-4FC0-951D-C1368B669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768" y="2913530"/>
              <a:ext cx="456704" cy="183012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05C5485C-9475-4462-8F8D-FB7F818296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1" y="2913529"/>
              <a:ext cx="456704" cy="183012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80F4E043-AF65-4A7D-BD4D-DFE2D488A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866" y="3144400"/>
              <a:ext cx="456704" cy="183012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2A1F0775-2041-47AE-9BE6-BA964D340A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768" y="3144400"/>
              <a:ext cx="456704" cy="183012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AED2D860-4381-4740-A7C0-69A45B6B9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1" y="3144400"/>
              <a:ext cx="456704" cy="183012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E7B9E901-9749-414E-9C42-FECA6FFFF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866" y="3375270"/>
              <a:ext cx="456704" cy="183012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BEC6C9AC-E1DE-4ABD-8F87-595DED7279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768" y="3375270"/>
              <a:ext cx="456704" cy="183012"/>
            </a:xfrm>
            <a:prstGeom prst="rect">
              <a:avLst/>
            </a:prstGeom>
          </p:spPr>
        </p:pic>
        <p:pic>
          <p:nvPicPr>
            <p:cNvPr id="237" name="図 236">
              <a:extLst>
                <a:ext uri="{FF2B5EF4-FFF2-40B4-BE49-F238E27FC236}">
                  <a16:creationId xmlns:a16="http://schemas.microsoft.com/office/drawing/2014/main" id="{8B5372BA-C142-4D18-A2EA-B7D14C176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1" y="3375270"/>
              <a:ext cx="456704" cy="183012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568DE016-2EAA-4876-8618-323A53B33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866" y="3607774"/>
              <a:ext cx="456704" cy="183012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06F1C93A-C365-470B-8BCD-E5C9D919B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768" y="3607774"/>
              <a:ext cx="456704" cy="183012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3F06E7BB-79D2-4F58-881A-4B8DDB40F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1" y="3607774"/>
              <a:ext cx="456704" cy="183012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4EFE1E14-6B63-49E9-B2FF-5E0D78EA6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4866" y="3835715"/>
              <a:ext cx="456704" cy="183012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E6534EE7-9C4E-46BB-B3B1-ECD45D452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768" y="3835715"/>
              <a:ext cx="456704" cy="183012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AF797305-916C-4D36-8D04-7DD17960C7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1" y="3835715"/>
              <a:ext cx="456704" cy="183012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2A62180B-75AD-4A9A-BE97-8D70447AD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9556" y="2913529"/>
              <a:ext cx="456704" cy="183012"/>
            </a:xfrm>
            <a:prstGeom prst="rect">
              <a:avLst/>
            </a:prstGeom>
          </p:spPr>
        </p:pic>
        <p:pic>
          <p:nvPicPr>
            <p:cNvPr id="263" name="図 262">
              <a:extLst>
                <a:ext uri="{FF2B5EF4-FFF2-40B4-BE49-F238E27FC236}">
                  <a16:creationId xmlns:a16="http://schemas.microsoft.com/office/drawing/2014/main" id="{E1693BAC-671F-4AB8-B6FE-B5CDF79C6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9556" y="3144400"/>
              <a:ext cx="456704" cy="183012"/>
            </a:xfrm>
            <a:prstGeom prst="rect">
              <a:avLst/>
            </a:prstGeom>
          </p:spPr>
        </p:pic>
        <p:pic>
          <p:nvPicPr>
            <p:cNvPr id="264" name="図 263">
              <a:extLst>
                <a:ext uri="{FF2B5EF4-FFF2-40B4-BE49-F238E27FC236}">
                  <a16:creationId xmlns:a16="http://schemas.microsoft.com/office/drawing/2014/main" id="{D09B8622-FF3A-4D04-AFE1-12B0034B3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9556" y="3375270"/>
              <a:ext cx="456704" cy="183012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000F93B4-0FD8-4B40-8D06-874FE4835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9556" y="3607774"/>
              <a:ext cx="456704" cy="183012"/>
            </a:xfrm>
            <a:prstGeom prst="rect">
              <a:avLst/>
            </a:prstGeom>
          </p:spPr>
        </p:pic>
        <p:pic>
          <p:nvPicPr>
            <p:cNvPr id="266" name="図 265">
              <a:extLst>
                <a:ext uri="{FF2B5EF4-FFF2-40B4-BE49-F238E27FC236}">
                  <a16:creationId xmlns:a16="http://schemas.microsoft.com/office/drawing/2014/main" id="{C5260B6B-5C3E-4379-93B2-F44934322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9556" y="3835715"/>
              <a:ext cx="456704" cy="183012"/>
            </a:xfrm>
            <a:prstGeom prst="rect">
              <a:avLst/>
            </a:prstGeom>
          </p:spPr>
        </p:pic>
      </p:grpSp>
      <p:pic>
        <p:nvPicPr>
          <p:cNvPr id="267" name="図 266">
            <a:extLst>
              <a:ext uri="{FF2B5EF4-FFF2-40B4-BE49-F238E27FC236}">
                <a16:creationId xmlns:a16="http://schemas.microsoft.com/office/drawing/2014/main" id="{6D78B807-024E-43D1-840B-4434FB14EF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0077" y="2571628"/>
            <a:ext cx="483568" cy="136093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B80B8717-ABBF-4C04-BA2B-D9CCFE17F3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121" y="2564386"/>
            <a:ext cx="483568" cy="136093"/>
          </a:xfrm>
          <a:prstGeom prst="rect">
            <a:avLst/>
          </a:prstGeom>
        </p:spPr>
      </p:pic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9A26EE40-D13D-E3BC-DB28-470AF9A1276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4" t="8686" r="-50880" b="20960"/>
          <a:stretch/>
        </p:blipFill>
        <p:spPr>
          <a:xfrm>
            <a:off x="6348382" y="2533328"/>
            <a:ext cx="68979" cy="167259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3E967CFD-5E8D-CED4-B9EB-B0BC94FBAB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31543" y="2618865"/>
            <a:ext cx="152235" cy="12451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8C065A92-8DA1-374E-E2A8-610CFFD0B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51" y="2926290"/>
            <a:ext cx="456704" cy="18301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05AD08EE-0911-95EE-6D1B-A3ED13809B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853" y="2926290"/>
            <a:ext cx="456704" cy="18301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F07005AB-BEF1-EAB7-4B5E-9C9BBDB6DF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756" y="2926290"/>
            <a:ext cx="456704" cy="18301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C82DD40-1468-EBAC-8FF0-A525611694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51" y="3157160"/>
            <a:ext cx="456704" cy="18301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3545B0B4-44CC-DAC3-6DA9-B21342CA44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853" y="3157160"/>
            <a:ext cx="456704" cy="18301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8B7C845-BA62-DC1E-91F2-98006D8027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756" y="3157160"/>
            <a:ext cx="456704" cy="18301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F120ED9-0BE0-A086-2198-C4537C0B01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51" y="3388031"/>
            <a:ext cx="456704" cy="18301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670FEA90-9AAA-B5D3-FEBF-11765F9B63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853" y="3388031"/>
            <a:ext cx="456704" cy="18301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A856EE6C-1E55-7DAE-1AC9-A526D73D4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756" y="3388031"/>
            <a:ext cx="456704" cy="18301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DD0AE9-E0CC-F37B-E6E6-07F540E8EC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51" y="3618901"/>
            <a:ext cx="456704" cy="18301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88DEA1B-BE96-F353-06F3-F0121920EE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853" y="3618901"/>
            <a:ext cx="456704" cy="183012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3F5112B8-4E4B-F3E0-E853-C77347DA07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756" y="3618901"/>
            <a:ext cx="456704" cy="183012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78283FC5-DA45-B8C2-4127-BFCA74921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951" y="3851405"/>
            <a:ext cx="456704" cy="183012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100E0FA9-370A-FA5E-CB20-4C90658B00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853" y="3851405"/>
            <a:ext cx="456704" cy="183012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5EFA1174-5EC1-BFB2-76ED-E85F468701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756" y="3851405"/>
            <a:ext cx="456704" cy="183012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9DD90451-F48C-98F9-31D5-640C94CEA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2926290"/>
            <a:ext cx="456704" cy="183012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0FD9F25A-7CA2-C017-1D4D-8FD27889A4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2926290"/>
            <a:ext cx="456704" cy="18301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DB9F1294-C5DC-F8BE-1985-7BBE3CBD14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2926290"/>
            <a:ext cx="456704" cy="183012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ADA6433E-D5E4-4E37-0945-D1E30CDEA7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3157160"/>
            <a:ext cx="456704" cy="183012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1CE2F3EF-8B0C-AC70-E1E4-76EC190776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3157160"/>
            <a:ext cx="456704" cy="183012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81F935C9-0D65-C72C-DBD9-0B7F61CDF1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3157160"/>
            <a:ext cx="456704" cy="183012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6BC56B0E-9817-E911-C769-A97EFE17B9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3388031"/>
            <a:ext cx="456704" cy="183012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4A21E8A4-234A-8AAD-1924-FD1F2121DD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3388031"/>
            <a:ext cx="456704" cy="183012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CA045888-8D92-C989-2158-F03F868E32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3388031"/>
            <a:ext cx="456704" cy="183012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B0DF3442-7962-E753-9C00-A7D6C4A316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3618901"/>
            <a:ext cx="456704" cy="183012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5855702-E698-30DF-85D1-AD720BA374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3618901"/>
            <a:ext cx="456704" cy="183012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C0A1EC2C-7BE6-2AA3-885E-B424481F76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3618901"/>
            <a:ext cx="456704" cy="183012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F6AD3DAF-2EFF-EF90-C554-683BEAB98A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3851405"/>
            <a:ext cx="456704" cy="183012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7992B1AC-18DB-4622-4C52-99188AE5D6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3851405"/>
            <a:ext cx="456704" cy="183012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BA16EFD6-4BA5-1566-E48D-E6BDF0D995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3851405"/>
            <a:ext cx="456704" cy="183012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14AE45DD-C9E3-1911-FD3B-2FD10CC368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0461" y="2621311"/>
            <a:ext cx="152235" cy="124511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B012150A-610C-CEBA-C80E-56E18C6B3F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4435050"/>
            <a:ext cx="456704" cy="183012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8D5FFE64-0678-E91D-EB16-77175CC66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4435050"/>
            <a:ext cx="456704" cy="183012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72B06814-1C6F-A580-10A1-F8722936FF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4435050"/>
            <a:ext cx="456704" cy="183012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777BB583-0879-B6BC-F137-78C3FA2531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4665920"/>
            <a:ext cx="456704" cy="183012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2560CCBE-7890-09BD-0CD6-2F31BF82EA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4665920"/>
            <a:ext cx="456704" cy="183012"/>
          </a:xfrm>
          <a:prstGeom prst="rect">
            <a:avLst/>
          </a:prstGeom>
        </p:spPr>
      </p:pic>
      <p:pic>
        <p:nvPicPr>
          <p:cNvPr id="121" name="図 120">
            <a:extLst>
              <a:ext uri="{FF2B5EF4-FFF2-40B4-BE49-F238E27FC236}">
                <a16:creationId xmlns:a16="http://schemas.microsoft.com/office/drawing/2014/main" id="{4AA913F4-A1E2-6D12-1EF9-2E14D41E8D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4665920"/>
            <a:ext cx="456704" cy="183012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2B804C2E-033E-0740-EB0C-1B8DE1DD20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4896791"/>
            <a:ext cx="456704" cy="183012"/>
          </a:xfrm>
          <a:prstGeom prst="rect">
            <a:avLst/>
          </a:prstGeom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2889F2C5-14CB-6BA8-DFC6-9DFFABD359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4896791"/>
            <a:ext cx="456704" cy="183012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2AD857F9-9D0B-D509-C266-1750D8BADB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4896791"/>
            <a:ext cx="456704" cy="183012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D40CD8A4-E353-9B62-1114-712442147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5127661"/>
            <a:ext cx="456704" cy="183012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992ABA5E-FBCF-978D-FC0B-CEAA2C0C57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5127661"/>
            <a:ext cx="456704" cy="183012"/>
          </a:xfrm>
          <a:prstGeom prst="rect">
            <a:avLst/>
          </a:prstGeom>
        </p:spPr>
      </p:pic>
      <p:pic>
        <p:nvPicPr>
          <p:cNvPr id="127" name="図 126">
            <a:extLst>
              <a:ext uri="{FF2B5EF4-FFF2-40B4-BE49-F238E27FC236}">
                <a16:creationId xmlns:a16="http://schemas.microsoft.com/office/drawing/2014/main" id="{E2EC4D09-42D7-5D82-C11B-B6277DE765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5127661"/>
            <a:ext cx="456704" cy="183012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84553B91-70CC-ED32-6F91-E0B5C3F79F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50" y="5360165"/>
            <a:ext cx="456704" cy="183012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F757956C-2EB1-0ABC-F86D-EA9F2473FB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52" y="5360165"/>
            <a:ext cx="456704" cy="183012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2C82BF72-C611-66FC-8657-D28AD1B874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55" y="5360165"/>
            <a:ext cx="456704" cy="18301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003B0CF-4266-B021-9284-24909A7436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24" y="1332369"/>
            <a:ext cx="483568" cy="13609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462E239-DD97-0E2E-232F-63FBF56D35F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914324"/>
            <a:ext cx="456704" cy="18242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7876B75-F184-20BB-9D68-3736A5DFDB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19" y="1274615"/>
            <a:ext cx="456704" cy="18821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CD3F7B3-45AE-92AF-9D10-4C97C12B2C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554124"/>
            <a:ext cx="456704" cy="182423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C98B4A4-69CF-35F0-21AE-033F437C13C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030" y="942605"/>
            <a:ext cx="131339" cy="11872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576F14F-F7BD-B6CE-B0FB-9BE9417F3EF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348" y="582860"/>
            <a:ext cx="456704" cy="110033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3D05CDA9-5599-395D-94B2-AE04DBA1CD7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705" y="597811"/>
            <a:ext cx="86564" cy="6370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BCC64234-AFE1-EBC3-31DD-692DF98DAFC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175" y="893038"/>
            <a:ext cx="671623" cy="21717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677B4F3-3CB4-C0F9-0BDD-D73DFB3520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82" y="1294762"/>
            <a:ext cx="152235" cy="12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6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0B4DCF1D-DB1D-44B6-82F5-F9F2042E1D45}"/>
              </a:ext>
            </a:extLst>
          </p:cNvPr>
          <p:cNvGrpSpPr/>
          <p:nvPr/>
        </p:nvGrpSpPr>
        <p:grpSpPr>
          <a:xfrm>
            <a:off x="1258027" y="4976181"/>
            <a:ext cx="1336067" cy="1013607"/>
            <a:chOff x="1704086" y="4437561"/>
            <a:chExt cx="1336067" cy="1013607"/>
          </a:xfrm>
        </p:grpSpPr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2B569BEF-14A6-45BA-9594-50B0557A1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67240" y="5131310"/>
              <a:ext cx="456704" cy="183012"/>
            </a:xfrm>
            <a:prstGeom prst="rect">
              <a:avLst/>
            </a:prstGeom>
          </p:spPr>
        </p:pic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3655C99E-7B94-425D-B0C5-7B5E4809A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67240" y="4574407"/>
              <a:ext cx="456704" cy="183012"/>
            </a:xfrm>
            <a:prstGeom prst="rect">
              <a:avLst/>
            </a:prstGeom>
          </p:spPr>
        </p:pic>
        <p:pic>
          <p:nvPicPr>
            <p:cNvPr id="162" name="図 161">
              <a:extLst>
                <a:ext uri="{FF2B5EF4-FFF2-40B4-BE49-F238E27FC236}">
                  <a16:creationId xmlns:a16="http://schemas.microsoft.com/office/drawing/2014/main" id="{17648FCA-4753-45A9-BC07-D217E257B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98110" y="5131310"/>
              <a:ext cx="456704" cy="183012"/>
            </a:xfrm>
            <a:prstGeom prst="rect">
              <a:avLst/>
            </a:prstGeom>
          </p:spPr>
        </p:pic>
        <p:pic>
          <p:nvPicPr>
            <p:cNvPr id="163" name="図 162">
              <a:extLst>
                <a:ext uri="{FF2B5EF4-FFF2-40B4-BE49-F238E27FC236}">
                  <a16:creationId xmlns:a16="http://schemas.microsoft.com/office/drawing/2014/main" id="{FC053FA9-3552-4B5D-870D-1A0F7F468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98110" y="4574407"/>
              <a:ext cx="456704" cy="183012"/>
            </a:xfrm>
            <a:prstGeom prst="rect">
              <a:avLst/>
            </a:prstGeom>
          </p:spPr>
        </p:pic>
        <p:pic>
          <p:nvPicPr>
            <p:cNvPr id="164" name="図 163">
              <a:extLst>
                <a:ext uri="{FF2B5EF4-FFF2-40B4-BE49-F238E27FC236}">
                  <a16:creationId xmlns:a16="http://schemas.microsoft.com/office/drawing/2014/main" id="{14D215A5-B2F2-4B7A-ABB8-87277F228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28981" y="5131310"/>
              <a:ext cx="456704" cy="183012"/>
            </a:xfrm>
            <a:prstGeom prst="rect">
              <a:avLst/>
            </a:prstGeom>
          </p:spPr>
        </p:pic>
        <p:pic>
          <p:nvPicPr>
            <p:cNvPr id="165" name="図 164">
              <a:extLst>
                <a:ext uri="{FF2B5EF4-FFF2-40B4-BE49-F238E27FC236}">
                  <a16:creationId xmlns:a16="http://schemas.microsoft.com/office/drawing/2014/main" id="{BAB10F57-08ED-42E2-BC04-3E18ABB6E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28981" y="4574407"/>
              <a:ext cx="456704" cy="183012"/>
            </a:xfrm>
            <a:prstGeom prst="rect">
              <a:avLst/>
            </a:prstGeom>
          </p:spPr>
        </p:pic>
        <p:pic>
          <p:nvPicPr>
            <p:cNvPr id="166" name="図 165">
              <a:extLst>
                <a:ext uri="{FF2B5EF4-FFF2-40B4-BE49-F238E27FC236}">
                  <a16:creationId xmlns:a16="http://schemas.microsoft.com/office/drawing/2014/main" id="{8B25B565-D619-4562-A493-7D807E4B8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59851" y="5131310"/>
              <a:ext cx="456704" cy="183012"/>
            </a:xfrm>
            <a:prstGeom prst="rect">
              <a:avLst/>
            </a:prstGeom>
          </p:spPr>
        </p:pic>
        <p:pic>
          <p:nvPicPr>
            <p:cNvPr id="167" name="図 166">
              <a:extLst>
                <a:ext uri="{FF2B5EF4-FFF2-40B4-BE49-F238E27FC236}">
                  <a16:creationId xmlns:a16="http://schemas.microsoft.com/office/drawing/2014/main" id="{1771F1C1-D96C-4F8E-BFF6-5767E40E0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59851" y="4574407"/>
              <a:ext cx="456704" cy="183012"/>
            </a:xfrm>
            <a:prstGeom prst="rect">
              <a:avLst/>
            </a:prstGeom>
          </p:spPr>
        </p:pic>
        <p:pic>
          <p:nvPicPr>
            <p:cNvPr id="168" name="図 167">
              <a:extLst>
                <a:ext uri="{FF2B5EF4-FFF2-40B4-BE49-F238E27FC236}">
                  <a16:creationId xmlns:a16="http://schemas.microsoft.com/office/drawing/2014/main" id="{C6A47DFF-65E3-4195-B0CA-B84A81721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92354" y="5131310"/>
              <a:ext cx="456704" cy="183012"/>
            </a:xfrm>
            <a:prstGeom prst="rect">
              <a:avLst/>
            </a:prstGeom>
          </p:spPr>
        </p:pic>
        <p:pic>
          <p:nvPicPr>
            <p:cNvPr id="169" name="図 168">
              <a:extLst>
                <a:ext uri="{FF2B5EF4-FFF2-40B4-BE49-F238E27FC236}">
                  <a16:creationId xmlns:a16="http://schemas.microsoft.com/office/drawing/2014/main" id="{DD4179C1-C7F5-428D-BA0B-0383593C2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92354" y="4574407"/>
              <a:ext cx="456704" cy="183012"/>
            </a:xfrm>
            <a:prstGeom prst="rect">
              <a:avLst/>
            </a:prstGeom>
          </p:spPr>
        </p:pic>
        <p:pic>
          <p:nvPicPr>
            <p:cNvPr id="170" name="図 169">
              <a:extLst>
                <a:ext uri="{FF2B5EF4-FFF2-40B4-BE49-F238E27FC236}">
                  <a16:creationId xmlns:a16="http://schemas.microsoft.com/office/drawing/2014/main" id="{9529431D-BF57-4DC0-AD46-9AFC9D442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20295" y="5131310"/>
              <a:ext cx="456704" cy="183012"/>
            </a:xfrm>
            <a:prstGeom prst="rect">
              <a:avLst/>
            </a:prstGeom>
          </p:spPr>
        </p:pic>
        <p:pic>
          <p:nvPicPr>
            <p:cNvPr id="171" name="図 170">
              <a:extLst>
                <a:ext uri="{FF2B5EF4-FFF2-40B4-BE49-F238E27FC236}">
                  <a16:creationId xmlns:a16="http://schemas.microsoft.com/office/drawing/2014/main" id="{2E05B09B-2240-4406-B789-D5F0E36ED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20295" y="4574407"/>
              <a:ext cx="456704" cy="183012"/>
            </a:xfrm>
            <a:prstGeom prst="rect">
              <a:avLst/>
            </a:prstGeom>
          </p:spPr>
        </p:pic>
      </p:grpSp>
      <p:pic>
        <p:nvPicPr>
          <p:cNvPr id="181" name="図 180">
            <a:extLst>
              <a:ext uri="{FF2B5EF4-FFF2-40B4-BE49-F238E27FC236}">
                <a16:creationId xmlns:a16="http://schemas.microsoft.com/office/drawing/2014/main" id="{7402EC19-5216-4E56-ABE1-2A41559B0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22" y="2991445"/>
            <a:ext cx="456704" cy="183012"/>
          </a:xfrm>
          <a:prstGeom prst="rect">
            <a:avLst/>
          </a:prstGeom>
        </p:spPr>
      </p:pic>
      <p:pic>
        <p:nvPicPr>
          <p:cNvPr id="182" name="図 181">
            <a:extLst>
              <a:ext uri="{FF2B5EF4-FFF2-40B4-BE49-F238E27FC236}">
                <a16:creationId xmlns:a16="http://schemas.microsoft.com/office/drawing/2014/main" id="{117D212A-B013-4F62-985F-B1CEE505D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24" y="2991445"/>
            <a:ext cx="456704" cy="183012"/>
          </a:xfrm>
          <a:prstGeom prst="rect">
            <a:avLst/>
          </a:prstGeom>
        </p:spPr>
      </p:pic>
      <p:pic>
        <p:nvPicPr>
          <p:cNvPr id="183" name="図 182">
            <a:extLst>
              <a:ext uri="{FF2B5EF4-FFF2-40B4-BE49-F238E27FC236}">
                <a16:creationId xmlns:a16="http://schemas.microsoft.com/office/drawing/2014/main" id="{BA3777C3-7C82-4740-9642-464DA41794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27" y="2991444"/>
            <a:ext cx="456704" cy="183012"/>
          </a:xfrm>
          <a:prstGeom prst="rect">
            <a:avLst/>
          </a:prstGeom>
        </p:spPr>
      </p:pic>
      <p:pic>
        <p:nvPicPr>
          <p:cNvPr id="184" name="図 183">
            <a:extLst>
              <a:ext uri="{FF2B5EF4-FFF2-40B4-BE49-F238E27FC236}">
                <a16:creationId xmlns:a16="http://schemas.microsoft.com/office/drawing/2014/main" id="{10FD2357-3A0F-4670-B02F-AE2CA3F82A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22" y="3222315"/>
            <a:ext cx="456704" cy="183012"/>
          </a:xfrm>
          <a:prstGeom prst="rect">
            <a:avLst/>
          </a:prstGeom>
        </p:spPr>
      </p:pic>
      <p:pic>
        <p:nvPicPr>
          <p:cNvPr id="185" name="図 184">
            <a:extLst>
              <a:ext uri="{FF2B5EF4-FFF2-40B4-BE49-F238E27FC236}">
                <a16:creationId xmlns:a16="http://schemas.microsoft.com/office/drawing/2014/main" id="{13584E7F-2DB3-496D-98ED-F770EC60B8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24" y="3222315"/>
            <a:ext cx="456704" cy="183012"/>
          </a:xfrm>
          <a:prstGeom prst="rect">
            <a:avLst/>
          </a:prstGeom>
        </p:spPr>
      </p:pic>
      <p:pic>
        <p:nvPicPr>
          <p:cNvPr id="186" name="図 185">
            <a:extLst>
              <a:ext uri="{FF2B5EF4-FFF2-40B4-BE49-F238E27FC236}">
                <a16:creationId xmlns:a16="http://schemas.microsoft.com/office/drawing/2014/main" id="{567F615D-D107-4A78-98C2-07E9ADDFD5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27" y="3222315"/>
            <a:ext cx="456704" cy="183012"/>
          </a:xfrm>
          <a:prstGeom prst="rect">
            <a:avLst/>
          </a:prstGeom>
        </p:spPr>
      </p:pic>
      <p:pic>
        <p:nvPicPr>
          <p:cNvPr id="187" name="図 186">
            <a:extLst>
              <a:ext uri="{FF2B5EF4-FFF2-40B4-BE49-F238E27FC236}">
                <a16:creationId xmlns:a16="http://schemas.microsoft.com/office/drawing/2014/main" id="{A619D4FF-5A04-40AC-9C53-2584AE565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22" y="3453185"/>
            <a:ext cx="456704" cy="183012"/>
          </a:xfrm>
          <a:prstGeom prst="rect">
            <a:avLst/>
          </a:prstGeom>
        </p:spPr>
      </p:pic>
      <p:pic>
        <p:nvPicPr>
          <p:cNvPr id="188" name="図 187">
            <a:extLst>
              <a:ext uri="{FF2B5EF4-FFF2-40B4-BE49-F238E27FC236}">
                <a16:creationId xmlns:a16="http://schemas.microsoft.com/office/drawing/2014/main" id="{1A71F31F-6D3F-4F87-9D62-B69DB2607D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24" y="3453185"/>
            <a:ext cx="456704" cy="183012"/>
          </a:xfrm>
          <a:prstGeom prst="rect">
            <a:avLst/>
          </a:prstGeom>
        </p:spPr>
      </p:pic>
      <p:pic>
        <p:nvPicPr>
          <p:cNvPr id="189" name="図 188">
            <a:extLst>
              <a:ext uri="{FF2B5EF4-FFF2-40B4-BE49-F238E27FC236}">
                <a16:creationId xmlns:a16="http://schemas.microsoft.com/office/drawing/2014/main" id="{CBA2BDD3-8390-447E-A530-A388359266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27" y="3453185"/>
            <a:ext cx="456704" cy="183012"/>
          </a:xfrm>
          <a:prstGeom prst="rect">
            <a:avLst/>
          </a:prstGeom>
        </p:spPr>
      </p:pic>
      <p:pic>
        <p:nvPicPr>
          <p:cNvPr id="190" name="図 189">
            <a:extLst>
              <a:ext uri="{FF2B5EF4-FFF2-40B4-BE49-F238E27FC236}">
                <a16:creationId xmlns:a16="http://schemas.microsoft.com/office/drawing/2014/main" id="{D64AA368-0BC0-465E-82FC-5840C7E1E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22" y="3685689"/>
            <a:ext cx="456704" cy="183012"/>
          </a:xfrm>
          <a:prstGeom prst="rect">
            <a:avLst/>
          </a:prstGeom>
        </p:spPr>
      </p:pic>
      <p:pic>
        <p:nvPicPr>
          <p:cNvPr id="191" name="図 190">
            <a:extLst>
              <a:ext uri="{FF2B5EF4-FFF2-40B4-BE49-F238E27FC236}">
                <a16:creationId xmlns:a16="http://schemas.microsoft.com/office/drawing/2014/main" id="{FF8805D2-9907-4D03-9789-F3F678A304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24" y="3685689"/>
            <a:ext cx="456704" cy="183012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4EC40934-80D9-440D-ABAE-92857AF44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27" y="3685689"/>
            <a:ext cx="456704" cy="183012"/>
          </a:xfrm>
          <a:prstGeom prst="rect">
            <a:avLst/>
          </a:prstGeom>
        </p:spPr>
      </p:pic>
      <p:pic>
        <p:nvPicPr>
          <p:cNvPr id="193" name="図 192">
            <a:extLst>
              <a:ext uri="{FF2B5EF4-FFF2-40B4-BE49-F238E27FC236}">
                <a16:creationId xmlns:a16="http://schemas.microsoft.com/office/drawing/2014/main" id="{6BDD023A-4969-4066-8B19-1E29617EF3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22" y="3913630"/>
            <a:ext cx="456704" cy="183012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024CB3E2-99C6-4DA2-9EF5-2464E27121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24" y="3913630"/>
            <a:ext cx="456704" cy="183012"/>
          </a:xfrm>
          <a:prstGeom prst="rect">
            <a:avLst/>
          </a:prstGeom>
        </p:spPr>
      </p:pic>
      <p:pic>
        <p:nvPicPr>
          <p:cNvPr id="195" name="図 194">
            <a:extLst>
              <a:ext uri="{FF2B5EF4-FFF2-40B4-BE49-F238E27FC236}">
                <a16:creationId xmlns:a16="http://schemas.microsoft.com/office/drawing/2014/main" id="{AEC6DB24-3D0A-44B1-99F7-BD9469647A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27" y="3913630"/>
            <a:ext cx="456704" cy="183012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F4EB97A-C2AD-47CC-A18D-09F6E0287DF8}"/>
              </a:ext>
            </a:extLst>
          </p:cNvPr>
          <p:cNvGrpSpPr/>
          <p:nvPr/>
        </p:nvGrpSpPr>
        <p:grpSpPr>
          <a:xfrm>
            <a:off x="6258298" y="2719309"/>
            <a:ext cx="2276170" cy="1021515"/>
            <a:chOff x="6472657" y="2723263"/>
            <a:chExt cx="2276170" cy="1021515"/>
          </a:xfrm>
        </p:grpSpPr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9053BBB2-DE65-416C-A93D-F5957147F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950607" y="2860109"/>
              <a:ext cx="456704" cy="183012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788097C9-753C-4244-A670-229CBF419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950607" y="3417012"/>
              <a:ext cx="456704" cy="183012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906FDC06-EB7A-45D0-8E85-680E51F5A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719737" y="2860109"/>
              <a:ext cx="456704" cy="183012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7CED7831-4A49-4EBE-A668-05E5D2A7F6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719737" y="3417012"/>
              <a:ext cx="456704" cy="183012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8B70887F-1183-4EB5-8890-2699269E6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8866" y="2860109"/>
              <a:ext cx="456704" cy="183012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11F01F17-2C5D-4974-B7B0-D8D468A02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8866" y="3417012"/>
              <a:ext cx="456704" cy="183012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16478A99-F717-4502-A333-53187FA9C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57996" y="2860109"/>
              <a:ext cx="456704" cy="183012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72F31032-E547-4749-A6CC-4DFE90E6B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257996" y="3417012"/>
              <a:ext cx="456704" cy="183012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AF2B6BA2-E9C4-44A9-B1C1-1B9781B71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5493" y="2860109"/>
              <a:ext cx="456704" cy="183012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76D00880-DE07-4237-9188-DDD028050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5493" y="3417012"/>
              <a:ext cx="456704" cy="183012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5412EF6C-B9ED-4D08-8304-AF9C75050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97552" y="2860109"/>
              <a:ext cx="456704" cy="183012"/>
            </a:xfrm>
            <a:prstGeom prst="rect">
              <a:avLst/>
            </a:prstGeom>
          </p:spPr>
        </p:pic>
        <p:pic>
          <p:nvPicPr>
            <p:cNvPr id="263" name="図 262">
              <a:extLst>
                <a:ext uri="{FF2B5EF4-FFF2-40B4-BE49-F238E27FC236}">
                  <a16:creationId xmlns:a16="http://schemas.microsoft.com/office/drawing/2014/main" id="{CAB3DD98-EDD8-4E05-85B2-F155C2E15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97552" y="3417012"/>
              <a:ext cx="456704" cy="183012"/>
            </a:xfrm>
            <a:prstGeom prst="rect">
              <a:avLst/>
            </a:prstGeom>
          </p:spPr>
        </p:pic>
        <p:pic>
          <p:nvPicPr>
            <p:cNvPr id="264" name="図 263">
              <a:extLst>
                <a:ext uri="{FF2B5EF4-FFF2-40B4-BE49-F238E27FC236}">
                  <a16:creationId xmlns:a16="http://schemas.microsoft.com/office/drawing/2014/main" id="{E6C63F16-25D0-475D-B195-89395E9F8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68618" y="2860109"/>
              <a:ext cx="456704" cy="183012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FC7D1CEB-D9B0-4833-9DBB-E0DFDB196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68618" y="3417012"/>
              <a:ext cx="456704" cy="183012"/>
            </a:xfrm>
            <a:prstGeom prst="rect">
              <a:avLst/>
            </a:prstGeom>
          </p:spPr>
        </p:pic>
        <p:pic>
          <p:nvPicPr>
            <p:cNvPr id="266" name="図 265">
              <a:extLst>
                <a:ext uri="{FF2B5EF4-FFF2-40B4-BE49-F238E27FC236}">
                  <a16:creationId xmlns:a16="http://schemas.microsoft.com/office/drawing/2014/main" id="{F6EB49E0-9C5D-4240-A000-702C1C258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35811" y="2860109"/>
              <a:ext cx="456704" cy="183012"/>
            </a:xfrm>
            <a:prstGeom prst="rect">
              <a:avLst/>
            </a:prstGeom>
          </p:spPr>
        </p:pic>
        <p:pic>
          <p:nvPicPr>
            <p:cNvPr id="267" name="図 266">
              <a:extLst>
                <a:ext uri="{FF2B5EF4-FFF2-40B4-BE49-F238E27FC236}">
                  <a16:creationId xmlns:a16="http://schemas.microsoft.com/office/drawing/2014/main" id="{10DB3E50-821E-4B35-B403-B22CDC000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35811" y="3417012"/>
              <a:ext cx="456704" cy="183012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789E2BC3-ECCB-411C-AB41-5FAC4D92D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428969" y="2868017"/>
              <a:ext cx="456704" cy="183012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6F507964-09D2-46FE-B29F-5369058DE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428969" y="3424920"/>
              <a:ext cx="456704" cy="183012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8A9A7A82-3F7A-4AAB-B047-02B79E41F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98099" y="2868017"/>
              <a:ext cx="456704" cy="183012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0627422C-1DF3-4EBF-B050-2E23F4A72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98099" y="3424920"/>
              <a:ext cx="456704" cy="183012"/>
            </a:xfrm>
            <a:prstGeom prst="rect">
              <a:avLst/>
            </a:prstGeom>
          </p:spPr>
        </p:pic>
      </p:grpSp>
      <p:pic>
        <p:nvPicPr>
          <p:cNvPr id="328" name="図 327">
            <a:extLst>
              <a:ext uri="{FF2B5EF4-FFF2-40B4-BE49-F238E27FC236}">
                <a16:creationId xmlns:a16="http://schemas.microsoft.com/office/drawing/2014/main" id="{9853EDB7-5588-46DD-81FD-680877E92C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14739" y="2651262"/>
            <a:ext cx="483568" cy="136093"/>
          </a:xfrm>
          <a:prstGeom prst="rect">
            <a:avLst/>
          </a:prstGeom>
        </p:spPr>
      </p:pic>
      <p:pic>
        <p:nvPicPr>
          <p:cNvPr id="329" name="図 328">
            <a:extLst>
              <a:ext uri="{FF2B5EF4-FFF2-40B4-BE49-F238E27FC236}">
                <a16:creationId xmlns:a16="http://schemas.microsoft.com/office/drawing/2014/main" id="{A1F6931A-E3A6-4058-9A76-FF2A577039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157" y="5426554"/>
            <a:ext cx="483568" cy="136093"/>
          </a:xfrm>
          <a:prstGeom prst="rect">
            <a:avLst/>
          </a:prstGeom>
        </p:spPr>
      </p:pic>
      <p:pic>
        <p:nvPicPr>
          <p:cNvPr id="330" name="図 329">
            <a:extLst>
              <a:ext uri="{FF2B5EF4-FFF2-40B4-BE49-F238E27FC236}">
                <a16:creationId xmlns:a16="http://schemas.microsoft.com/office/drawing/2014/main" id="{7963E47B-9893-4AC4-9F45-1EEE318545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51699">
            <a:off x="8560560" y="3574357"/>
            <a:ext cx="483568" cy="136093"/>
          </a:xfrm>
          <a:prstGeom prst="rect">
            <a:avLst/>
          </a:prstGeom>
        </p:spPr>
      </p:pic>
      <p:pic>
        <p:nvPicPr>
          <p:cNvPr id="340" name="図 339">
            <a:extLst>
              <a:ext uri="{FF2B5EF4-FFF2-40B4-BE49-F238E27FC236}">
                <a16:creationId xmlns:a16="http://schemas.microsoft.com/office/drawing/2014/main" id="{9E8B15F5-6613-4DEC-9E67-F0AFAC4027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87887" y="5837386"/>
            <a:ext cx="483568" cy="136093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D80A4B1-C932-4359-A2A8-635B52D212EE}"/>
              </a:ext>
            </a:extLst>
          </p:cNvPr>
          <p:cNvGrpSpPr/>
          <p:nvPr/>
        </p:nvGrpSpPr>
        <p:grpSpPr>
          <a:xfrm>
            <a:off x="8212092" y="4284561"/>
            <a:ext cx="791133" cy="1325932"/>
            <a:chOff x="8212092" y="4284561"/>
            <a:chExt cx="791133" cy="1325932"/>
          </a:xfrm>
        </p:grpSpPr>
        <p:pic>
          <p:nvPicPr>
            <p:cNvPr id="332" name="図 331">
              <a:extLst>
                <a:ext uri="{FF2B5EF4-FFF2-40B4-BE49-F238E27FC236}">
                  <a16:creationId xmlns:a16="http://schemas.microsoft.com/office/drawing/2014/main" id="{DBFAD9B2-B834-4771-9887-E300113E5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25555" y="5428070"/>
              <a:ext cx="322474" cy="182423"/>
            </a:xfrm>
            <a:prstGeom prst="rect">
              <a:avLst/>
            </a:prstGeom>
          </p:spPr>
        </p:pic>
        <p:pic>
          <p:nvPicPr>
            <p:cNvPr id="333" name="図 332">
              <a:extLst>
                <a:ext uri="{FF2B5EF4-FFF2-40B4-BE49-F238E27FC236}">
                  <a16:creationId xmlns:a16="http://schemas.microsoft.com/office/drawing/2014/main" id="{F7820319-7525-4CD3-9F69-406ECF839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25554" y="5198190"/>
              <a:ext cx="322474" cy="182423"/>
            </a:xfrm>
            <a:prstGeom prst="rect">
              <a:avLst/>
            </a:prstGeom>
          </p:spPr>
        </p:pic>
        <p:pic>
          <p:nvPicPr>
            <p:cNvPr id="334" name="図 333">
              <a:extLst>
                <a:ext uri="{FF2B5EF4-FFF2-40B4-BE49-F238E27FC236}">
                  <a16:creationId xmlns:a16="http://schemas.microsoft.com/office/drawing/2014/main" id="{CF7D1E85-C43D-4F35-8510-29A054AC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25554" y="4971195"/>
              <a:ext cx="322474" cy="182423"/>
            </a:xfrm>
            <a:prstGeom prst="rect">
              <a:avLst/>
            </a:prstGeom>
          </p:spPr>
        </p:pic>
        <p:pic>
          <p:nvPicPr>
            <p:cNvPr id="335" name="図 334">
              <a:extLst>
                <a:ext uri="{FF2B5EF4-FFF2-40B4-BE49-F238E27FC236}">
                  <a16:creationId xmlns:a16="http://schemas.microsoft.com/office/drawing/2014/main" id="{9844E5C0-05D1-44F6-8112-47F385FD3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25554" y="4745268"/>
              <a:ext cx="322474" cy="182423"/>
            </a:xfrm>
            <a:prstGeom prst="rect">
              <a:avLst/>
            </a:prstGeom>
          </p:spPr>
        </p:pic>
        <p:pic>
          <p:nvPicPr>
            <p:cNvPr id="336" name="図 335">
              <a:extLst>
                <a:ext uri="{FF2B5EF4-FFF2-40B4-BE49-F238E27FC236}">
                  <a16:creationId xmlns:a16="http://schemas.microsoft.com/office/drawing/2014/main" id="{227238CA-B5C0-47FD-AD1F-4421677708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680751" y="5425159"/>
              <a:ext cx="322474" cy="182423"/>
            </a:xfrm>
            <a:prstGeom prst="rect">
              <a:avLst/>
            </a:prstGeom>
          </p:spPr>
        </p:pic>
        <p:pic>
          <p:nvPicPr>
            <p:cNvPr id="337" name="図 336">
              <a:extLst>
                <a:ext uri="{FF2B5EF4-FFF2-40B4-BE49-F238E27FC236}">
                  <a16:creationId xmlns:a16="http://schemas.microsoft.com/office/drawing/2014/main" id="{A046E7A9-4013-4DA6-8B6C-F4BE6E3856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680750" y="5195279"/>
              <a:ext cx="322474" cy="182423"/>
            </a:xfrm>
            <a:prstGeom prst="rect">
              <a:avLst/>
            </a:prstGeom>
          </p:spPr>
        </p:pic>
        <p:pic>
          <p:nvPicPr>
            <p:cNvPr id="338" name="図 337">
              <a:extLst>
                <a:ext uri="{FF2B5EF4-FFF2-40B4-BE49-F238E27FC236}">
                  <a16:creationId xmlns:a16="http://schemas.microsoft.com/office/drawing/2014/main" id="{F980D53C-9A5D-43A7-B83B-0727C9F0F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680750" y="4968284"/>
              <a:ext cx="322474" cy="182423"/>
            </a:xfrm>
            <a:prstGeom prst="rect">
              <a:avLst/>
            </a:prstGeom>
          </p:spPr>
        </p:pic>
        <p:pic>
          <p:nvPicPr>
            <p:cNvPr id="339" name="図 338">
              <a:extLst>
                <a:ext uri="{FF2B5EF4-FFF2-40B4-BE49-F238E27FC236}">
                  <a16:creationId xmlns:a16="http://schemas.microsoft.com/office/drawing/2014/main" id="{B8F664A5-A806-4072-9172-6FA2D4DCD7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680750" y="4742357"/>
              <a:ext cx="322474" cy="182423"/>
            </a:xfrm>
            <a:prstGeom prst="rect">
              <a:avLst/>
            </a:prstGeom>
          </p:spPr>
        </p:pic>
        <p:pic>
          <p:nvPicPr>
            <p:cNvPr id="342" name="図 341">
              <a:extLst>
                <a:ext uri="{FF2B5EF4-FFF2-40B4-BE49-F238E27FC236}">
                  <a16:creationId xmlns:a16="http://schemas.microsoft.com/office/drawing/2014/main" id="{918C9E48-15C2-45E8-AACA-334858A45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12093" y="4517352"/>
              <a:ext cx="322474" cy="182423"/>
            </a:xfrm>
            <a:prstGeom prst="rect">
              <a:avLst/>
            </a:prstGeom>
          </p:spPr>
        </p:pic>
        <p:pic>
          <p:nvPicPr>
            <p:cNvPr id="343" name="図 342">
              <a:extLst>
                <a:ext uri="{FF2B5EF4-FFF2-40B4-BE49-F238E27FC236}">
                  <a16:creationId xmlns:a16="http://schemas.microsoft.com/office/drawing/2014/main" id="{ABD6361C-B58A-4C8B-A267-7B957603E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212092" y="4287472"/>
              <a:ext cx="322474" cy="182423"/>
            </a:xfrm>
            <a:prstGeom prst="rect">
              <a:avLst/>
            </a:prstGeom>
          </p:spPr>
        </p:pic>
        <p:pic>
          <p:nvPicPr>
            <p:cNvPr id="346" name="図 345">
              <a:extLst>
                <a:ext uri="{FF2B5EF4-FFF2-40B4-BE49-F238E27FC236}">
                  <a16:creationId xmlns:a16="http://schemas.microsoft.com/office/drawing/2014/main" id="{3D410B36-3B05-4707-B3D4-4EA758655D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667289" y="4514441"/>
              <a:ext cx="322474" cy="182423"/>
            </a:xfrm>
            <a:prstGeom prst="rect">
              <a:avLst/>
            </a:prstGeom>
          </p:spPr>
        </p:pic>
        <p:pic>
          <p:nvPicPr>
            <p:cNvPr id="347" name="図 346">
              <a:extLst>
                <a:ext uri="{FF2B5EF4-FFF2-40B4-BE49-F238E27FC236}">
                  <a16:creationId xmlns:a16="http://schemas.microsoft.com/office/drawing/2014/main" id="{5F59FD3F-4D90-4598-822D-3617B3320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667288" y="4284561"/>
              <a:ext cx="322474" cy="182423"/>
            </a:xfrm>
            <a:prstGeom prst="rect">
              <a:avLst/>
            </a:prstGeom>
          </p:spPr>
        </p:pic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512D2248-8115-EBF0-BB8F-C6329E8DD8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08531" y="2745323"/>
            <a:ext cx="152235" cy="12451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E82B168-697D-51AD-4B06-CF96DA9A81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81" y="2991445"/>
            <a:ext cx="456704" cy="18301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2964C93-A193-DD92-C935-8FB065C6AC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683" y="2991445"/>
            <a:ext cx="456704" cy="18301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9B4C06F-4E4C-545D-56EF-B9FCC2A6EB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86" y="2991444"/>
            <a:ext cx="456704" cy="18301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1D9E078-757E-606F-F002-913F2E9DF5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81" y="3222315"/>
            <a:ext cx="456704" cy="18301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B810497-DA68-D548-752C-D16434322E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683" y="3222315"/>
            <a:ext cx="456704" cy="18301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1F15CC6-EB75-EADC-BF58-1BB758DED5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86" y="3222315"/>
            <a:ext cx="456704" cy="18301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DB5E546-0651-7A63-20C9-4BDAA5E20A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81" y="3453185"/>
            <a:ext cx="456704" cy="18301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CFEE33C-E694-D1CA-14B3-4FE878073E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683" y="3453185"/>
            <a:ext cx="456704" cy="18301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CFA2C3A-3AE0-487B-21D3-5886F4D4C5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86" y="3453185"/>
            <a:ext cx="456704" cy="18301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C7D95EA-871A-0AB9-C100-6CF32F557A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81" y="3685689"/>
            <a:ext cx="456704" cy="18301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CC780CF-3BC6-4A5F-9254-6761DC46EA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683" y="3685689"/>
            <a:ext cx="456704" cy="18301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B89FD1A-A13D-5A81-9D6E-536F94106D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86" y="3685689"/>
            <a:ext cx="456704" cy="1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770FC6E6-CA1F-12D7-91B9-093A39523E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81" y="3913630"/>
            <a:ext cx="456704" cy="18301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8392B54-9EBD-C593-F514-9D0831AF69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683" y="3913630"/>
            <a:ext cx="456704" cy="183012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C41B2A94-F9C1-8DE6-03B1-F300330DFF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86" y="3913630"/>
            <a:ext cx="456704" cy="18301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C20E1A90-7A9C-50D2-6E74-7F96021F88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1" y="2991445"/>
            <a:ext cx="456704" cy="18301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75280E3-FB92-290E-0FF3-1DCD68023A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03" y="2991445"/>
            <a:ext cx="456704" cy="18301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1EDEAD8E-CAB1-B041-CB2C-37F4746EC6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06" y="2991444"/>
            <a:ext cx="456704" cy="18301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A7329F3-3486-D947-7002-9A5BE04394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1" y="3222315"/>
            <a:ext cx="456704" cy="18301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45F7AC7E-9ACA-F85C-4612-445E520047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03" y="3222315"/>
            <a:ext cx="456704" cy="18301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EFDE4D89-2639-63A8-18BC-2F138BA6D8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06" y="3222315"/>
            <a:ext cx="456704" cy="18301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9B4F4C20-79E6-F447-FB2C-2FEF0D143A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1" y="3453185"/>
            <a:ext cx="456704" cy="183012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5FC5D2DB-176E-3394-87AF-7327372FB9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03" y="3453185"/>
            <a:ext cx="456704" cy="18301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7043E6F-144F-3563-4F04-AB963F5BA1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06" y="3453185"/>
            <a:ext cx="456704" cy="183012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3DBBBFC0-5046-29DA-3112-638B417F68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1" y="3685689"/>
            <a:ext cx="456704" cy="183012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2810421F-1E09-0281-6EA8-92CF0BDA5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03" y="3685689"/>
            <a:ext cx="456704" cy="183012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450AA41-DF87-4A70-3F66-74089CA74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06" y="3685689"/>
            <a:ext cx="456704" cy="183012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96025872-C603-2D0A-867E-A3535E8FD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1" y="3913630"/>
            <a:ext cx="456704" cy="183012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4F62B784-2E3B-A13C-3C40-AA55DAD11E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03" y="3913630"/>
            <a:ext cx="456704" cy="183012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C8A623F-D06E-1CA4-2E6C-67F930CCEF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06" y="3913630"/>
            <a:ext cx="456704" cy="183012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DD748390-EAB2-FA33-909F-C4E4D08F4A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1" y="4180483"/>
            <a:ext cx="456704" cy="183012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A13B7F0E-E827-95D7-9CFB-BA8C616C60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03" y="4180483"/>
            <a:ext cx="456704" cy="183012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809C2529-1309-80F6-559D-87BE943DF5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06" y="4180483"/>
            <a:ext cx="456704" cy="183012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957BC497-ADCC-450D-30D0-CF32CEDE49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01" y="4408424"/>
            <a:ext cx="456704" cy="183012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D2ECD934-5EAA-5306-D49F-2A7C037A77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03" y="4408424"/>
            <a:ext cx="456704" cy="183012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B9BE6B4F-AC91-06D8-9A98-EAE951FAB8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06" y="4408424"/>
            <a:ext cx="456704" cy="183012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CF94FD3F-A09D-BD75-D629-81888AAD3C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75510" y="2664961"/>
            <a:ext cx="152235" cy="12451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79F0D59-90C5-3D1A-1964-ECFFA30097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24" y="1332369"/>
            <a:ext cx="483568" cy="13609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0005D4C-C0A2-3559-5787-5BADD4C759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914324"/>
            <a:ext cx="456704" cy="182423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BF122B8C-E2FB-0D7B-A623-7AB6F03F57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19" y="1274615"/>
            <a:ext cx="456704" cy="188214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EA2E6D8F-B1DF-0147-2570-1A8B62FAE3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554124"/>
            <a:ext cx="456704" cy="182423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E067AD22-D9B3-B159-040C-8976FA25112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51" y="1325269"/>
            <a:ext cx="131339" cy="11872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1D8BE0F2-971D-294E-CC75-8AA5C58F25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348" y="582860"/>
            <a:ext cx="456704" cy="110033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4F67F0F0-CE7A-6636-6E2F-10CE9143EA9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705" y="597811"/>
            <a:ext cx="86564" cy="63703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A65EF398-6D2A-DC67-A6D2-5D3829075F3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175" y="893038"/>
            <a:ext cx="671623" cy="21717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206DE1B7-22E0-BBA3-5369-84BD7E868B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83" y="1317633"/>
            <a:ext cx="152235" cy="124511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7BDD7E2D-F85B-34D9-BDFB-82B12ACA00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280" y="942292"/>
            <a:ext cx="322474" cy="18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E67AAB6-D016-477E-BB93-82F61503D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43" y="1051182"/>
            <a:ext cx="816834" cy="24954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C9570F3-D084-4C5C-B00F-B34CE0806E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236" y="1012659"/>
            <a:ext cx="771458" cy="41078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2F191F2-E517-42A3-B89F-940BB77B0A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236" y="298051"/>
            <a:ext cx="771458" cy="41079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F05B95E-6317-47F8-81D3-294988DC27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909" y="297996"/>
            <a:ext cx="771456" cy="39820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0E9DA85-3789-40EF-BF20-FF8DFC6CBB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63" y="1462755"/>
            <a:ext cx="221855" cy="21768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705087F-5F6C-41CB-B67A-D6F1EC33FB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491" y="1017830"/>
            <a:ext cx="771455" cy="24954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4F4D1ED-B045-4A4F-A79E-936E2E0D49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772" y="325303"/>
            <a:ext cx="1016483" cy="356786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3719B0AF-36CA-4963-8077-83FF6951D7F7}"/>
              </a:ext>
            </a:extLst>
          </p:cNvPr>
          <p:cNvGrpSpPr/>
          <p:nvPr/>
        </p:nvGrpSpPr>
        <p:grpSpPr>
          <a:xfrm rot="10800000">
            <a:off x="4398060" y="2668042"/>
            <a:ext cx="780227" cy="812346"/>
            <a:chOff x="2002011" y="3428999"/>
            <a:chExt cx="884409" cy="874468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E3E59D56-9244-4C11-9F76-BDBFB0CAB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785879" y="3645132"/>
              <a:ext cx="874467" cy="442204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1A824B5F-AC46-49F5-B711-D547CB189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8084" y="3645131"/>
              <a:ext cx="874467" cy="442204"/>
            </a:xfrm>
            <a:prstGeom prst="rect">
              <a:avLst/>
            </a:prstGeom>
          </p:spPr>
        </p:pic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98B7722-0E23-4EB4-9603-AF8D0ACD9EFD}"/>
              </a:ext>
            </a:extLst>
          </p:cNvPr>
          <p:cNvGrpSpPr/>
          <p:nvPr/>
        </p:nvGrpSpPr>
        <p:grpSpPr>
          <a:xfrm rot="10800000">
            <a:off x="4398060" y="3482678"/>
            <a:ext cx="780227" cy="812346"/>
            <a:chOff x="2002011" y="3428999"/>
            <a:chExt cx="884409" cy="874468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618B3849-6705-4C91-9ED4-926A16DB2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785879" y="3645132"/>
              <a:ext cx="874467" cy="442204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6198E82-2044-4128-8EDD-29495FDEF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8084" y="3645131"/>
              <a:ext cx="874467" cy="442204"/>
            </a:xfrm>
            <a:prstGeom prst="rect">
              <a:avLst/>
            </a:prstGeom>
          </p:spPr>
        </p:pic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04B57E02-7275-4484-BCA5-C2E444CEE0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96641" y="3312454"/>
            <a:ext cx="860127" cy="23698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106479F-9080-45C6-BA54-8F6BDC18C6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06266" y="2966841"/>
            <a:ext cx="812346" cy="390113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89A1EA06-0BCD-42EC-8633-80D9CD8B84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86225" y="2966841"/>
            <a:ext cx="812346" cy="390113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13F97F1-E6C6-43EA-BEC7-F09C50C505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53660" y="2966841"/>
            <a:ext cx="812346" cy="39011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5FFE447-E367-4557-91E8-7AC4A58336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21697" y="3955464"/>
            <a:ext cx="812346" cy="39011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6F569BD-F76C-4CE3-8FCA-C726CB0AFE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1656" y="3955464"/>
            <a:ext cx="812346" cy="39011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6B33962-E487-48EE-8A7E-C59F42FA0A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69091" y="3955464"/>
            <a:ext cx="812346" cy="390113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2413FC8-5EA1-4C4C-A82A-F13D1BE89D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26609" y="3475525"/>
            <a:ext cx="860127" cy="23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0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図 241">
            <a:extLst>
              <a:ext uri="{FF2B5EF4-FFF2-40B4-BE49-F238E27FC236}">
                <a16:creationId xmlns:a16="http://schemas.microsoft.com/office/drawing/2014/main" id="{9FB29B81-D519-4B0C-9BA6-60CA550A99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3" y="2998566"/>
            <a:ext cx="456704" cy="183012"/>
          </a:xfrm>
          <a:prstGeom prst="rect">
            <a:avLst/>
          </a:prstGeom>
        </p:spPr>
      </p:pic>
      <p:pic>
        <p:nvPicPr>
          <p:cNvPr id="243" name="図 242">
            <a:extLst>
              <a:ext uri="{FF2B5EF4-FFF2-40B4-BE49-F238E27FC236}">
                <a16:creationId xmlns:a16="http://schemas.microsoft.com/office/drawing/2014/main" id="{3FC10B97-5897-4EE9-8E92-0DA6C7F01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86" y="2998566"/>
            <a:ext cx="456704" cy="183012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C495D2A0-9926-4F89-BA5D-DA87873F5A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89" y="2998566"/>
            <a:ext cx="456704" cy="183012"/>
          </a:xfrm>
          <a:prstGeom prst="rect">
            <a:avLst/>
          </a:prstGeom>
        </p:spPr>
      </p:pic>
      <p:pic>
        <p:nvPicPr>
          <p:cNvPr id="245" name="図 244">
            <a:extLst>
              <a:ext uri="{FF2B5EF4-FFF2-40B4-BE49-F238E27FC236}">
                <a16:creationId xmlns:a16="http://schemas.microsoft.com/office/drawing/2014/main" id="{380BCD77-610E-4C9E-B5FE-8388913FBB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3" y="3229437"/>
            <a:ext cx="456704" cy="183012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349E8346-26ED-4852-801F-AD2E2C22A0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86" y="3229437"/>
            <a:ext cx="456704" cy="183012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8256D2E7-C0D3-4C28-9908-39398BE73B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89" y="3229437"/>
            <a:ext cx="456704" cy="183012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832D0B63-7FB8-4B60-8195-520CE8FCBE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3" y="3460307"/>
            <a:ext cx="456704" cy="183012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AB14697D-D1F1-4604-ABDD-489721CD90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86" y="3460307"/>
            <a:ext cx="456704" cy="183012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01ACB1AF-810F-48BA-A6B7-7C159F88AF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89" y="3460307"/>
            <a:ext cx="456704" cy="183012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46C50576-5624-4CA3-B2A3-F6FF270734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3" y="3692810"/>
            <a:ext cx="456704" cy="183012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67B7B4FC-213C-4F64-86BF-430DC5DD0C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86" y="3692810"/>
            <a:ext cx="456704" cy="183012"/>
          </a:xfrm>
          <a:prstGeom prst="rect">
            <a:avLst/>
          </a:prstGeom>
        </p:spPr>
      </p:pic>
      <p:pic>
        <p:nvPicPr>
          <p:cNvPr id="253" name="図 252">
            <a:extLst>
              <a:ext uri="{FF2B5EF4-FFF2-40B4-BE49-F238E27FC236}">
                <a16:creationId xmlns:a16="http://schemas.microsoft.com/office/drawing/2014/main" id="{8BDCE68C-0102-497B-9E7A-82FBD61A72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89" y="3692810"/>
            <a:ext cx="456704" cy="183012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33AD35A4-492A-490D-8FC2-23C4DDBC42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3" y="3920752"/>
            <a:ext cx="456704" cy="183012"/>
          </a:xfrm>
          <a:prstGeom prst="rect">
            <a:avLst/>
          </a:prstGeom>
        </p:spPr>
      </p:pic>
      <p:pic>
        <p:nvPicPr>
          <p:cNvPr id="255" name="図 254">
            <a:extLst>
              <a:ext uri="{FF2B5EF4-FFF2-40B4-BE49-F238E27FC236}">
                <a16:creationId xmlns:a16="http://schemas.microsoft.com/office/drawing/2014/main" id="{686EE23E-80BB-41BC-9F58-8539AE2351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86" y="3920752"/>
            <a:ext cx="456704" cy="183012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451EAC0A-CC53-450D-9717-48B655E5FE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89" y="3920752"/>
            <a:ext cx="456704" cy="183012"/>
          </a:xfrm>
          <a:prstGeom prst="rect">
            <a:avLst/>
          </a:prstGeom>
        </p:spPr>
      </p:pic>
      <p:pic>
        <p:nvPicPr>
          <p:cNvPr id="368" name="図 367">
            <a:extLst>
              <a:ext uri="{FF2B5EF4-FFF2-40B4-BE49-F238E27FC236}">
                <a16:creationId xmlns:a16="http://schemas.microsoft.com/office/drawing/2014/main" id="{7ED53437-EF4C-40F3-BD97-33973CE163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08063" y="2589576"/>
            <a:ext cx="483568" cy="136093"/>
          </a:xfrm>
          <a:prstGeom prst="rect">
            <a:avLst/>
          </a:prstGeom>
        </p:spPr>
      </p:pic>
      <p:pic>
        <p:nvPicPr>
          <p:cNvPr id="369" name="図 368">
            <a:extLst>
              <a:ext uri="{FF2B5EF4-FFF2-40B4-BE49-F238E27FC236}">
                <a16:creationId xmlns:a16="http://schemas.microsoft.com/office/drawing/2014/main" id="{CAEFF856-EE3C-44CB-BF8B-A9BE62BB7D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45516" y="2601077"/>
            <a:ext cx="483568" cy="136093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2CC14C66-2452-7687-8625-8081374427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2254" t="321" r="-36055" b="1680"/>
          <a:stretch/>
        </p:blipFill>
        <p:spPr>
          <a:xfrm>
            <a:off x="3689272" y="2449830"/>
            <a:ext cx="47457" cy="232981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C86DBE3-45CB-5008-5C1F-5F1908BA3A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3" y="4167535"/>
            <a:ext cx="456704" cy="18301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1568DDD-3284-BDFB-93F1-24F5232623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86" y="4167535"/>
            <a:ext cx="456704" cy="18301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E356FC5-20D3-7801-CA84-F0059523FF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89" y="4167535"/>
            <a:ext cx="456704" cy="18301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076A2BD-EE2B-E03E-C3AC-71476417D6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83" y="4395477"/>
            <a:ext cx="456704" cy="18301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C987A11-066A-CBE8-F20B-F4984B1B60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086" y="4395477"/>
            <a:ext cx="456704" cy="18301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4399380-8832-E362-CFDF-32D4FFFC7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89" y="4395477"/>
            <a:ext cx="456704" cy="18301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2BC05C5-B7EB-0EAA-60D3-96E080652B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91" y="2998566"/>
            <a:ext cx="456704" cy="18301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9702EEC-CBD7-59FA-9438-5DDE698C0C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91" y="3229437"/>
            <a:ext cx="456704" cy="183012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19706C8-F20E-FBC2-8B75-264315576D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91" y="3460307"/>
            <a:ext cx="456704" cy="18301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6119A51-34D5-21FD-5BAC-F451E8ADD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91" y="3692810"/>
            <a:ext cx="456704" cy="18301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1332E03-81D2-9F97-A795-468544F67E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91" y="3920752"/>
            <a:ext cx="456704" cy="18301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939E377-C7C2-030A-E53B-7DCD120BA9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3" y="3012397"/>
            <a:ext cx="456704" cy="18301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DFF35F8-44AF-53F4-C8D3-1C1BAAA3E2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956" y="3012397"/>
            <a:ext cx="456704" cy="18301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5CF69B6-6FAF-DEA5-1774-0A616F226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59" y="3012397"/>
            <a:ext cx="456704" cy="18301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DE46D9B-B800-B172-37D7-733A7C691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3" y="3243268"/>
            <a:ext cx="456704" cy="18301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0238551-AAFA-34A8-6623-398044E513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956" y="3243268"/>
            <a:ext cx="456704" cy="183012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23DE21B4-4800-F6B9-5F86-93762D4A3E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59" y="3243268"/>
            <a:ext cx="456704" cy="18301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8CD6480-78DB-B758-ED29-1D99B07052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3" y="3474138"/>
            <a:ext cx="456704" cy="183012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5208EA4-905A-0E3B-8E13-19EA5F4A3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956" y="3474138"/>
            <a:ext cx="456704" cy="18301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188B75D9-DCAC-9800-89A0-E73A84C63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59" y="3474138"/>
            <a:ext cx="456704" cy="18301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62FE5FCB-D6F6-C43E-AC7C-BCDCEA174A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3" y="3706641"/>
            <a:ext cx="456704" cy="18301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F2E50AF-3AFA-E696-EDB1-3B353C75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956" y="3706641"/>
            <a:ext cx="456704" cy="18301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2961BC6-5312-7578-EFBD-4325CE2EE8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59" y="3706641"/>
            <a:ext cx="456704" cy="18301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195B22B-8076-F5CE-1CDC-0E39C579B6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053" y="3934583"/>
            <a:ext cx="456704" cy="18301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E1462803-2A5C-8A21-5567-EF8DCD0986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956" y="3934583"/>
            <a:ext cx="456704" cy="18301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D5F609A7-7319-B05C-FE46-BB99ACD83C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59" y="3934583"/>
            <a:ext cx="456704" cy="183012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40F359B-1776-7536-BDD6-EC7EC577BA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62" y="3012397"/>
            <a:ext cx="456704" cy="183012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0FDF02D9-F0E5-678E-A85E-73797C1998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65" y="3012397"/>
            <a:ext cx="456704" cy="183012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FC3AE06-E0C9-EAE2-1726-DF05C17BB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68" y="3012397"/>
            <a:ext cx="456704" cy="183012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4FB5A762-2815-FA9E-56CF-FA8C1B2B1C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62" y="3243268"/>
            <a:ext cx="456704" cy="183012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A79405C5-C775-06DC-982B-D516F5A472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65" y="3243268"/>
            <a:ext cx="456704" cy="183012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7BDA9FF-434B-E805-8F1F-3AC6A7ED1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68" y="3243268"/>
            <a:ext cx="456704" cy="183012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4B511A05-4BE7-E412-6622-BD76005725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62" y="3474138"/>
            <a:ext cx="456704" cy="183012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78E75C11-C75C-90B5-52F5-7A52F2913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65" y="3474138"/>
            <a:ext cx="456704" cy="183012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74268491-932F-F451-73AC-4BECCFE7BC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68" y="3474138"/>
            <a:ext cx="456704" cy="183012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7F384CA0-DBAC-F58B-AEB3-CAB0E4B823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62" y="3706641"/>
            <a:ext cx="456704" cy="183012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B1B93EA0-CC99-7D78-DD63-808453B2CD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65" y="3706641"/>
            <a:ext cx="456704" cy="183012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ACD36A8B-BD1B-16D9-52E5-3885002740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68" y="3706641"/>
            <a:ext cx="456704" cy="183012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1185DBF8-D0CA-A7DB-2FB8-3C091EB226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62" y="3934583"/>
            <a:ext cx="456704" cy="183012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BEA0BDC3-758A-3896-5A09-E8CF93EF3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65" y="3934583"/>
            <a:ext cx="456704" cy="183012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1F84B6DC-6FC7-1B78-88C7-5CFBC7B3D5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68" y="3934583"/>
            <a:ext cx="456704" cy="183012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C4AFF675-D160-27C6-6669-4FA3A724A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71" y="3004172"/>
            <a:ext cx="456704" cy="183012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9FE0B1AC-C524-8183-2099-CF89612E00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74" y="3004172"/>
            <a:ext cx="456704" cy="183012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200CE634-03D4-26A4-9879-24D6593C4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277" y="3004172"/>
            <a:ext cx="456704" cy="183012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DC89FCF1-5D10-C9F2-9FF5-D67254B0AA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71" y="3235043"/>
            <a:ext cx="456704" cy="183012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5FB19981-8201-750F-537C-B19C91D290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74" y="3235043"/>
            <a:ext cx="456704" cy="18301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FC6524B0-304D-E986-C3B9-D1B4E07AD7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277" y="3235043"/>
            <a:ext cx="456704" cy="183012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386A6563-E71A-E641-E47B-82CB0DDC04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71" y="3465913"/>
            <a:ext cx="456704" cy="183012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59C3DF9D-6059-318E-F9E7-C0AA20BFFC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74" y="3465913"/>
            <a:ext cx="456704" cy="183012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CF4998B8-2987-08AD-D5BA-05F8EC9CF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277" y="3465913"/>
            <a:ext cx="456704" cy="183012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15B31C95-1719-C259-331E-9DCFF3F488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71" y="3698416"/>
            <a:ext cx="456704" cy="183012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A470CBC4-96E8-9D90-37C5-66C3556E8D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74" y="3698416"/>
            <a:ext cx="456704" cy="183012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82FA5D76-C5A6-E26F-1BB7-97CD0E795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277" y="3698416"/>
            <a:ext cx="456704" cy="183012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791A685E-D368-D04A-F9E1-1E4AC90A8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471" y="3926358"/>
            <a:ext cx="456704" cy="183012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FD241701-F1E5-5F50-8693-8A0FD12EF8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74" y="3926358"/>
            <a:ext cx="456704" cy="183012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F3E25E36-0A9F-2BA0-7BB3-C456F26AC4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277" y="3926358"/>
            <a:ext cx="456704" cy="183012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48BD9794-C3DF-5B5D-E0B4-DC32F9A39B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61592" y="2628210"/>
            <a:ext cx="152235" cy="124511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AF71BE29-4080-9FD2-35D6-4D9A6BF1E8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86466" y="2589576"/>
            <a:ext cx="152235" cy="124511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12611C88-CB0C-CCBB-A310-89820752D0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215" y="2532031"/>
            <a:ext cx="671623" cy="217170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0398FF3F-1ED5-4A25-F787-613DC4CF92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913" y="2523963"/>
            <a:ext cx="671623" cy="217170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E759EDEC-F292-5F71-E79F-E27EE4CCE31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959" y="2530480"/>
            <a:ext cx="671623" cy="217170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CD90AD45-0FCD-26A1-A694-5F0B46A480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501" y="2526026"/>
            <a:ext cx="671623" cy="21717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107F5A9-CD67-89AD-4263-59AD2C110B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24" y="1332369"/>
            <a:ext cx="483568" cy="136093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E8D5EE68-768B-83F4-3B00-7EA83E5B496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914324"/>
            <a:ext cx="456704" cy="18242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49BE22F-728D-ADA7-BE4B-7186BC80D0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19" y="1274615"/>
            <a:ext cx="456704" cy="188214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4E8E0BA6-6D35-C0BD-E313-CB560250877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8" y="554124"/>
            <a:ext cx="456704" cy="182423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EF92541-CE25-EFA7-1987-C1555EAA3C5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030" y="942605"/>
            <a:ext cx="131339" cy="11872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1551AB4-A84B-3C8A-AAF1-2B711FED9D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348" y="582860"/>
            <a:ext cx="456704" cy="110033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D17315F-73D2-812B-AC6B-C4F3E9DF177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705" y="597811"/>
            <a:ext cx="86564" cy="63703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9F6A67C2-19F2-342F-A048-22E2230BFE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175" y="893038"/>
            <a:ext cx="671623" cy="217170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7E98B02D-2ED7-1320-447C-4961B31036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82" y="1294762"/>
            <a:ext cx="152235" cy="12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79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2</Words>
  <Application>Microsoft Office PowerPoint</Application>
  <PresentationFormat>A4 210 x 297 mm</PresentationFormat>
  <Paragraphs>2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游ゴシック</vt:lpstr>
      <vt:lpstr>Arial</vt:lpstr>
      <vt:lpstr>Calibri</vt:lpstr>
      <vt:lpstr>Office テーマ</vt:lpstr>
      <vt:lpstr>デザインの設定</vt:lpstr>
      <vt:lpstr>1_デザインの設定</vt:lpstr>
      <vt:lpstr>3_デザインの設定</vt:lpstr>
      <vt:lpstr>2_デザインの設定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117</cp:revision>
  <cp:lastPrinted>2024-04-17T03:05:29Z</cp:lastPrinted>
  <dcterms:created xsi:type="dcterms:W3CDTF">2017-02-16T14:19:57Z</dcterms:created>
  <dcterms:modified xsi:type="dcterms:W3CDTF">2024-04-17T03:32:34Z</dcterms:modified>
</cp:coreProperties>
</file>